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3"/>
  </p:notesMasterIdLst>
  <p:sldIdLst>
    <p:sldId id="258" r:id="rId2"/>
    <p:sldId id="257" r:id="rId3"/>
    <p:sldId id="259" r:id="rId4"/>
    <p:sldId id="260" r:id="rId5"/>
    <p:sldId id="264" r:id="rId6"/>
    <p:sldId id="265" r:id="rId7"/>
    <p:sldId id="301" r:id="rId8"/>
    <p:sldId id="270" r:id="rId9"/>
    <p:sldId id="272" r:id="rId10"/>
    <p:sldId id="300" r:id="rId11"/>
    <p:sldId id="262" r:id="rId12"/>
  </p:sldIdLst>
  <p:sldSz cx="9906000" cy="6858000" type="A4"/>
  <p:notesSz cx="9144000" cy="6858000"/>
  <p:embeddedFontLst>
    <p:embeddedFont>
      <p:font typeface="KoPub돋움체 Bold" panose="00000800000000000000" pitchFamily="2" charset="-127"/>
      <p:regular r:id="rId14"/>
      <p:bold r:id="rId15"/>
    </p:embeddedFont>
    <p:embeddedFont>
      <p:font typeface="KoPub돋움체 Medium" panose="00000600000000000000" pitchFamily="2" charset="-127"/>
      <p:regular r:id="rId16"/>
    </p:embeddedFont>
    <p:embeddedFont>
      <p:font typeface="나눔고딕" panose="020D0604000000000000" pitchFamily="50" charset="-127"/>
      <p:regular r:id="rId17"/>
      <p:bold r:id="rId18"/>
    </p:embeddedFont>
    <p:embeddedFont>
      <p:font typeface="맑은 고딕" panose="020B0503020000020004" pitchFamily="50" charset="-127"/>
      <p:regular r:id="rId19"/>
      <p:bold r:id="rId2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3" userDrawn="1">
          <p15:clr>
            <a:srgbClr val="A4A3A4"/>
          </p15:clr>
        </p15:guide>
        <p15:guide id="2" pos="3120" userDrawn="1">
          <p15:clr>
            <a:srgbClr val="A4A3A4"/>
          </p15:clr>
        </p15:guide>
        <p15:guide id="3" orient="horz" pos="1797" userDrawn="1">
          <p15:clr>
            <a:srgbClr val="A4A3A4"/>
          </p15:clr>
        </p15:guide>
        <p15:guide id="4" pos="240" userDrawn="1">
          <p15:clr>
            <a:srgbClr val="A4A3A4"/>
          </p15:clr>
        </p15:guide>
        <p15:guide id="5" pos="5978" userDrawn="1">
          <p15:clr>
            <a:srgbClr val="A4A3A4"/>
          </p15:clr>
        </p15:guide>
        <p15:guide id="7" orient="horz" pos="4065" userDrawn="1">
          <p15:clr>
            <a:srgbClr val="A4A3A4"/>
          </p15:clr>
        </p15:guide>
        <p15:guide id="8" pos="3800" userDrawn="1">
          <p15:clr>
            <a:srgbClr val="A4A3A4"/>
          </p15:clr>
        </p15:guide>
        <p15:guide id="9" pos="3347" userDrawn="1">
          <p15:clr>
            <a:srgbClr val="A4A3A4"/>
          </p15:clr>
        </p15:guide>
        <p15:guide id="10" orient="horz" pos="1502" userDrawn="1">
          <p15:clr>
            <a:srgbClr val="A4A3A4"/>
          </p15:clr>
        </p15:guide>
        <p15:guide id="11" orient="horz" pos="129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BED1EA"/>
    <a:srgbClr val="FDD692"/>
    <a:srgbClr val="EC7357"/>
    <a:srgbClr val="B4C7E7"/>
    <a:srgbClr val="9E9E9E"/>
    <a:srgbClr val="C1C1C1"/>
    <a:srgbClr val="FEE9C2"/>
    <a:srgbClr val="F2F2F2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59AFE5-1CE8-4B82-80C5-717B7A2D1365}" v="17" dt="2023-12-04T06:11:57.3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15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1272" y="102"/>
      </p:cViewPr>
      <p:guideLst>
        <p:guide orient="horz" pos="1003"/>
        <p:guide pos="3120"/>
        <p:guide orient="horz" pos="1797"/>
        <p:guide pos="240"/>
        <p:guide pos="5978"/>
        <p:guide orient="horz" pos="4065"/>
        <p:guide pos="3800"/>
        <p:guide pos="3347"/>
        <p:guide orient="horz" pos="1502"/>
        <p:guide orient="horz" pos="129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0" d="100"/>
          <a:sy n="110" d="100"/>
        </p:scale>
        <p:origin x="35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EJIN LEE" userId="96313483505b46ef" providerId="LiveId" clId="{BCB26251-C5CD-458E-8352-9A86DBD2066E}"/>
    <pc:docChg chg="undo redo custSel modSld">
      <pc:chgData name="MEEJIN LEE" userId="96313483505b46ef" providerId="LiveId" clId="{BCB26251-C5CD-458E-8352-9A86DBD2066E}" dt="2023-12-03T07:17:37.948" v="1145" actId="13926"/>
      <pc:docMkLst>
        <pc:docMk/>
      </pc:docMkLst>
      <pc:sldChg chg="addSp modSp mod">
        <pc:chgData name="MEEJIN LEE" userId="96313483505b46ef" providerId="LiveId" clId="{BCB26251-C5CD-458E-8352-9A86DBD2066E}" dt="2023-12-03T07:17:37.948" v="1145" actId="13926"/>
        <pc:sldMkLst>
          <pc:docMk/>
          <pc:sldMk cId="3793273330" sldId="260"/>
        </pc:sldMkLst>
        <pc:spChg chg="add mod">
          <ac:chgData name="MEEJIN LEE" userId="96313483505b46ef" providerId="LiveId" clId="{BCB26251-C5CD-458E-8352-9A86DBD2066E}" dt="2023-12-03T07:17:37.948" v="1145" actId="13926"/>
          <ac:spMkLst>
            <pc:docMk/>
            <pc:sldMk cId="3793273330" sldId="260"/>
            <ac:spMk id="2" creationId="{6A7FD368-F870-30AB-B537-7DA67C8D1D22}"/>
          </ac:spMkLst>
        </pc:spChg>
        <pc:spChg chg="mod">
          <ac:chgData name="MEEJIN LEE" userId="96313483505b46ef" providerId="LiveId" clId="{BCB26251-C5CD-458E-8352-9A86DBD2066E}" dt="2023-12-03T03:23:03.794" v="1" actId="20577"/>
          <ac:spMkLst>
            <pc:docMk/>
            <pc:sldMk cId="3793273330" sldId="260"/>
            <ac:spMk id="60" creationId="{00000000-0000-0000-0000-000000000000}"/>
          </ac:spMkLst>
        </pc:spChg>
      </pc:sldChg>
      <pc:sldChg chg="modSp mod">
        <pc:chgData name="MEEJIN LEE" userId="96313483505b46ef" providerId="LiveId" clId="{BCB26251-C5CD-458E-8352-9A86DBD2066E}" dt="2023-12-03T05:10:49.052" v="467"/>
        <pc:sldMkLst>
          <pc:docMk/>
          <pc:sldMk cId="1291226604" sldId="265"/>
        </pc:sldMkLst>
        <pc:spChg chg="mod">
          <ac:chgData name="MEEJIN LEE" userId="96313483505b46ef" providerId="LiveId" clId="{BCB26251-C5CD-458E-8352-9A86DBD2066E}" dt="2023-12-03T03:33:14.160" v="126" actId="20577"/>
          <ac:spMkLst>
            <pc:docMk/>
            <pc:sldMk cId="1291226604" sldId="265"/>
            <ac:spMk id="6" creationId="{00000000-0000-0000-0000-000000000000}"/>
          </ac:spMkLst>
        </pc:spChg>
        <pc:spChg chg="mod">
          <ac:chgData name="MEEJIN LEE" userId="96313483505b46ef" providerId="LiveId" clId="{BCB26251-C5CD-458E-8352-9A86DBD2066E}" dt="2023-12-03T03:33:22.985" v="128" actId="20577"/>
          <ac:spMkLst>
            <pc:docMk/>
            <pc:sldMk cId="1291226604" sldId="265"/>
            <ac:spMk id="25" creationId="{A973FA29-82C8-71F6-9B81-4308F43B87E8}"/>
          </ac:spMkLst>
        </pc:spChg>
        <pc:spChg chg="mod">
          <ac:chgData name="MEEJIN LEE" userId="96313483505b46ef" providerId="LiveId" clId="{BCB26251-C5CD-458E-8352-9A86DBD2066E}" dt="2023-12-03T03:33:28.337" v="130" actId="20577"/>
          <ac:spMkLst>
            <pc:docMk/>
            <pc:sldMk cId="1291226604" sldId="265"/>
            <ac:spMk id="36" creationId="{149C935C-018E-5BBA-C486-7936A69D625E}"/>
          </ac:spMkLst>
        </pc:spChg>
        <pc:graphicFrameChg chg="mod">
          <ac:chgData name="MEEJIN LEE" userId="96313483505b46ef" providerId="LiveId" clId="{BCB26251-C5CD-458E-8352-9A86DBD2066E}" dt="2023-12-03T05:10:49.052" v="467"/>
          <ac:graphicFrameMkLst>
            <pc:docMk/>
            <pc:sldMk cId="1291226604" sldId="265"/>
            <ac:graphicFrameMk id="30" creationId="{655B31A1-B7F0-B3BE-D7E8-D795EE278CB9}"/>
          </ac:graphicFrameMkLst>
        </pc:graphicFrameChg>
      </pc:sldChg>
      <pc:sldChg chg="modSp mod">
        <pc:chgData name="MEEJIN LEE" userId="96313483505b46ef" providerId="LiveId" clId="{BCB26251-C5CD-458E-8352-9A86DBD2066E}" dt="2023-12-03T06:38:15.307" v="887"/>
        <pc:sldMkLst>
          <pc:docMk/>
          <pc:sldMk cId="1522486650" sldId="270"/>
        </pc:sldMkLst>
        <pc:spChg chg="mod">
          <ac:chgData name="MEEJIN LEE" userId="96313483505b46ef" providerId="LiveId" clId="{BCB26251-C5CD-458E-8352-9A86DBD2066E}" dt="2023-12-03T05:42:12.047" v="872" actId="6549"/>
          <ac:spMkLst>
            <pc:docMk/>
            <pc:sldMk cId="1522486650" sldId="270"/>
            <ac:spMk id="6" creationId="{00000000-0000-0000-0000-000000000000}"/>
          </ac:spMkLst>
        </pc:spChg>
        <pc:graphicFrameChg chg="mod modGraphic">
          <ac:chgData name="MEEJIN LEE" userId="96313483505b46ef" providerId="LiveId" clId="{BCB26251-C5CD-458E-8352-9A86DBD2066E}" dt="2023-12-03T06:38:15.307" v="887"/>
          <ac:graphicFrameMkLst>
            <pc:docMk/>
            <pc:sldMk cId="1522486650" sldId="270"/>
            <ac:graphicFrameMk id="17" creationId="{D0B68AC0-11AC-87BE-8A8A-7DC012FE5B02}"/>
          </ac:graphicFrameMkLst>
        </pc:graphicFrameChg>
        <pc:graphicFrameChg chg="mod">
          <ac:chgData name="MEEJIN LEE" userId="96313483505b46ef" providerId="LiveId" clId="{BCB26251-C5CD-458E-8352-9A86DBD2066E}" dt="2023-12-03T05:39:51.090" v="850"/>
          <ac:graphicFrameMkLst>
            <pc:docMk/>
            <pc:sldMk cId="1522486650" sldId="270"/>
            <ac:graphicFrameMk id="31" creationId="{00000000-0000-0000-0000-000000000000}"/>
          </ac:graphicFrameMkLst>
        </pc:graphicFrameChg>
      </pc:sldChg>
      <pc:sldChg chg="modSp mod">
        <pc:chgData name="MEEJIN LEE" userId="96313483505b46ef" providerId="LiveId" clId="{BCB26251-C5CD-458E-8352-9A86DBD2066E}" dt="2023-12-03T06:57:33.162" v="1000"/>
        <pc:sldMkLst>
          <pc:docMk/>
          <pc:sldMk cId="1964687239" sldId="272"/>
        </pc:sldMkLst>
        <pc:spChg chg="mod">
          <ac:chgData name="MEEJIN LEE" userId="96313483505b46ef" providerId="LiveId" clId="{BCB26251-C5CD-458E-8352-9A86DBD2066E}" dt="2023-12-03T06:57:33.162" v="1000"/>
          <ac:spMkLst>
            <pc:docMk/>
            <pc:sldMk cId="1964687239" sldId="272"/>
            <ac:spMk id="6" creationId="{00000000-0000-0000-0000-000000000000}"/>
          </ac:spMkLst>
        </pc:spChg>
        <pc:spChg chg="mod">
          <ac:chgData name="MEEJIN LEE" userId="96313483505b46ef" providerId="LiveId" clId="{BCB26251-C5CD-458E-8352-9A86DBD2066E}" dt="2023-12-03T06:46:56.616" v="925"/>
          <ac:spMkLst>
            <pc:docMk/>
            <pc:sldMk cId="1964687239" sldId="272"/>
            <ac:spMk id="14" creationId="{00000000-0000-0000-0000-000000000000}"/>
          </ac:spMkLst>
        </pc:spChg>
        <pc:spChg chg="mod">
          <ac:chgData name="MEEJIN LEE" userId="96313483505b46ef" providerId="LiveId" clId="{BCB26251-C5CD-458E-8352-9A86DBD2066E}" dt="2023-12-03T06:46:48.850" v="919"/>
          <ac:spMkLst>
            <pc:docMk/>
            <pc:sldMk cId="1964687239" sldId="272"/>
            <ac:spMk id="15" creationId="{00000000-0000-0000-0000-000000000000}"/>
          </ac:spMkLst>
        </pc:spChg>
        <pc:graphicFrameChg chg="mod">
          <ac:chgData name="MEEJIN LEE" userId="96313483505b46ef" providerId="LiveId" clId="{BCB26251-C5CD-458E-8352-9A86DBD2066E}" dt="2023-12-03T06:46:30.388" v="915" actId="207"/>
          <ac:graphicFrameMkLst>
            <pc:docMk/>
            <pc:sldMk cId="1964687239" sldId="272"/>
            <ac:graphicFrameMk id="23" creationId="{00000000-0000-0000-0000-000000000000}"/>
          </ac:graphicFrameMkLst>
        </pc:graphicFrameChg>
      </pc:sldChg>
      <pc:sldChg chg="modSp mod">
        <pc:chgData name="MEEJIN LEE" userId="96313483505b46ef" providerId="LiveId" clId="{BCB26251-C5CD-458E-8352-9A86DBD2066E}" dt="2023-12-03T07:16:46.530" v="1143" actId="20577"/>
        <pc:sldMkLst>
          <pc:docMk/>
          <pc:sldMk cId="2121200484" sldId="300"/>
        </pc:sldMkLst>
        <pc:spChg chg="mod">
          <ac:chgData name="MEEJIN LEE" userId="96313483505b46ef" providerId="LiveId" clId="{BCB26251-C5CD-458E-8352-9A86DBD2066E}" dt="2023-12-03T07:15:04.566" v="1141" actId="20577"/>
          <ac:spMkLst>
            <pc:docMk/>
            <pc:sldMk cId="2121200484" sldId="300"/>
            <ac:spMk id="6" creationId="{00000000-0000-0000-0000-000000000000}"/>
          </ac:spMkLst>
        </pc:spChg>
        <pc:spChg chg="mod">
          <ac:chgData name="MEEJIN LEE" userId="96313483505b46ef" providerId="LiveId" clId="{BCB26251-C5CD-458E-8352-9A86DBD2066E}" dt="2023-12-03T07:16:46.530" v="1143" actId="20577"/>
          <ac:spMkLst>
            <pc:docMk/>
            <pc:sldMk cId="2121200484" sldId="300"/>
            <ac:spMk id="15" creationId="{00000000-0000-0000-0000-000000000000}"/>
          </ac:spMkLst>
        </pc:spChg>
      </pc:sldChg>
      <pc:sldChg chg="addSp delSp modSp mod">
        <pc:chgData name="MEEJIN LEE" userId="96313483505b46ef" providerId="LiveId" clId="{BCB26251-C5CD-458E-8352-9A86DBD2066E}" dt="2023-12-03T05:32:23.198" v="831"/>
        <pc:sldMkLst>
          <pc:docMk/>
          <pc:sldMk cId="3653836928" sldId="301"/>
        </pc:sldMkLst>
        <pc:spChg chg="mod">
          <ac:chgData name="MEEJIN LEE" userId="96313483505b46ef" providerId="LiveId" clId="{BCB26251-C5CD-458E-8352-9A86DBD2066E}" dt="2023-12-03T05:32:23.198" v="831"/>
          <ac:spMkLst>
            <pc:docMk/>
            <pc:sldMk cId="3653836928" sldId="301"/>
            <ac:spMk id="6" creationId="{00000000-0000-0000-0000-000000000000}"/>
          </ac:spMkLst>
        </pc:spChg>
        <pc:spChg chg="mod">
          <ac:chgData name="MEEJIN LEE" userId="96313483505b46ef" providerId="LiveId" clId="{BCB26251-C5CD-458E-8352-9A86DBD2066E}" dt="2023-12-03T03:34:16.250" v="133" actId="20577"/>
          <ac:spMkLst>
            <pc:docMk/>
            <pc:sldMk cId="3653836928" sldId="301"/>
            <ac:spMk id="15" creationId="{00000000-0000-0000-0000-000000000000}"/>
          </ac:spMkLst>
        </pc:spChg>
        <pc:spChg chg="mod">
          <ac:chgData name="MEEJIN LEE" userId="96313483505b46ef" providerId="LiveId" clId="{BCB26251-C5CD-458E-8352-9A86DBD2066E}" dt="2023-12-03T03:34:19.863" v="135" actId="20577"/>
          <ac:spMkLst>
            <pc:docMk/>
            <pc:sldMk cId="3653836928" sldId="301"/>
            <ac:spMk id="39" creationId="{00000000-0000-0000-0000-000000000000}"/>
          </ac:spMkLst>
        </pc:spChg>
        <pc:spChg chg="mod">
          <ac:chgData name="MEEJIN LEE" userId="96313483505b46ef" providerId="LiveId" clId="{BCB26251-C5CD-458E-8352-9A86DBD2066E}" dt="2023-12-03T03:34:23.504" v="137" actId="20577"/>
          <ac:spMkLst>
            <pc:docMk/>
            <pc:sldMk cId="3653836928" sldId="301"/>
            <ac:spMk id="40" creationId="{00000000-0000-0000-0000-000000000000}"/>
          </ac:spMkLst>
        </pc:spChg>
        <pc:graphicFrameChg chg="mod">
          <ac:chgData name="MEEJIN LEE" userId="96313483505b46ef" providerId="LiveId" clId="{BCB26251-C5CD-458E-8352-9A86DBD2066E}" dt="2023-12-03T05:21:17.796" v="546"/>
          <ac:graphicFrameMkLst>
            <pc:docMk/>
            <pc:sldMk cId="3653836928" sldId="301"/>
            <ac:graphicFrameMk id="20" creationId="{00000000-0000-0000-0000-000000000000}"/>
          </ac:graphicFrameMkLst>
        </pc:graphicFrameChg>
        <pc:graphicFrameChg chg="mod">
          <ac:chgData name="MEEJIN LEE" userId="96313483505b46ef" providerId="LiveId" clId="{BCB26251-C5CD-458E-8352-9A86DBD2066E}" dt="2023-12-03T05:12:43.612" v="482"/>
          <ac:graphicFrameMkLst>
            <pc:docMk/>
            <pc:sldMk cId="3653836928" sldId="301"/>
            <ac:graphicFrameMk id="24" creationId="{00000000-0000-0000-0000-000000000000}"/>
          </ac:graphicFrameMkLst>
        </pc:graphicFrameChg>
        <pc:cxnChg chg="add mod">
          <ac:chgData name="MEEJIN LEE" userId="96313483505b46ef" providerId="LiveId" clId="{BCB26251-C5CD-458E-8352-9A86DBD2066E}" dt="2023-12-03T05:11:44.788" v="474" actId="14100"/>
          <ac:cxnSpMkLst>
            <pc:docMk/>
            <pc:sldMk cId="3653836928" sldId="301"/>
            <ac:cxnSpMk id="8" creationId="{5745F3F0-4A1A-09EA-2A34-ECBBBC528A9B}"/>
          </ac:cxnSpMkLst>
        </pc:cxnChg>
        <pc:cxnChg chg="add mod">
          <ac:chgData name="MEEJIN LEE" userId="96313483505b46ef" providerId="LiveId" clId="{BCB26251-C5CD-458E-8352-9A86DBD2066E}" dt="2023-12-03T05:12:04.524" v="478" actId="14100"/>
          <ac:cxnSpMkLst>
            <pc:docMk/>
            <pc:sldMk cId="3653836928" sldId="301"/>
            <ac:cxnSpMk id="23" creationId="{AF6E3FF5-3C7F-79E3-7D09-3B64568609EE}"/>
          </ac:cxnSpMkLst>
        </pc:cxnChg>
        <pc:cxnChg chg="add del mod">
          <ac:chgData name="MEEJIN LEE" userId="96313483505b46ef" providerId="LiveId" clId="{BCB26251-C5CD-458E-8352-9A86DBD2066E}" dt="2023-12-03T05:14:57.593" v="496"/>
          <ac:cxnSpMkLst>
            <pc:docMk/>
            <pc:sldMk cId="3653836928" sldId="301"/>
            <ac:cxnSpMk id="29" creationId="{363B5DC9-34E2-FC42-A58A-1CC9D9D90515}"/>
          </ac:cxnSpMkLst>
        </pc:cxnChg>
      </pc:sldChg>
    </pc:docChg>
  </pc:docChgLst>
  <pc:docChgLst>
    <pc:chgData name="이미진" userId="589abdc7-c725-40e2-8bab-8740503fadcc" providerId="ADAL" clId="{CC657356-FDF6-4DCC-8D85-9FFAA0BE81D3}"/>
    <pc:docChg chg="modSld">
      <pc:chgData name="이미진" userId="589abdc7-c725-40e2-8bab-8740503fadcc" providerId="ADAL" clId="{CC657356-FDF6-4DCC-8D85-9FFAA0BE81D3}" dt="2023-11-27T06:12:43.987" v="80" actId="6549"/>
      <pc:docMkLst>
        <pc:docMk/>
      </pc:docMkLst>
      <pc:sldChg chg="modSp mod">
        <pc:chgData name="이미진" userId="589abdc7-c725-40e2-8bab-8740503fadcc" providerId="ADAL" clId="{CC657356-FDF6-4DCC-8D85-9FFAA0BE81D3}" dt="2023-11-27T06:12:43.987" v="80" actId="6549"/>
        <pc:sldMkLst>
          <pc:docMk/>
          <pc:sldMk cId="3793273330" sldId="260"/>
        </pc:sldMkLst>
        <pc:spChg chg="mod">
          <ac:chgData name="이미진" userId="589abdc7-c725-40e2-8bab-8740503fadcc" providerId="ADAL" clId="{CC657356-FDF6-4DCC-8D85-9FFAA0BE81D3}" dt="2023-11-27T06:12:43.987" v="80" actId="6549"/>
          <ac:spMkLst>
            <pc:docMk/>
            <pc:sldMk cId="3793273330" sldId="260"/>
            <ac:spMk id="60" creationId="{00000000-0000-0000-0000-000000000000}"/>
          </ac:spMkLst>
        </pc:spChg>
      </pc:sldChg>
      <pc:sldChg chg="modSp mod">
        <pc:chgData name="이미진" userId="589abdc7-c725-40e2-8bab-8740503fadcc" providerId="ADAL" clId="{CC657356-FDF6-4DCC-8D85-9FFAA0BE81D3}" dt="2023-11-27T06:11:34.065" v="77" actId="27918"/>
        <pc:sldMkLst>
          <pc:docMk/>
          <pc:sldMk cId="1291226604" sldId="265"/>
        </pc:sldMkLst>
        <pc:spChg chg="mod">
          <ac:chgData name="이미진" userId="589abdc7-c725-40e2-8bab-8740503fadcc" providerId="ADAL" clId="{CC657356-FDF6-4DCC-8D85-9FFAA0BE81D3}" dt="2023-11-27T06:10:18.993" v="49" actId="20577"/>
          <ac:spMkLst>
            <pc:docMk/>
            <pc:sldMk cId="1291226604" sldId="265"/>
            <ac:spMk id="25" creationId="{A973FA29-82C8-71F6-9B81-4308F43B87E8}"/>
          </ac:spMkLst>
        </pc:spChg>
        <pc:spChg chg="mod">
          <ac:chgData name="이미진" userId="589abdc7-c725-40e2-8bab-8740503fadcc" providerId="ADAL" clId="{CC657356-FDF6-4DCC-8D85-9FFAA0BE81D3}" dt="2023-11-27T06:10:24.098" v="53" actId="20577"/>
          <ac:spMkLst>
            <pc:docMk/>
            <pc:sldMk cId="1291226604" sldId="265"/>
            <ac:spMk id="36" creationId="{149C935C-018E-5BBA-C486-7936A69D625E}"/>
          </ac:spMkLst>
        </pc:spChg>
      </pc:sldChg>
      <pc:sldChg chg="modSp mod">
        <pc:chgData name="이미진" userId="589abdc7-c725-40e2-8bab-8740503fadcc" providerId="ADAL" clId="{CC657356-FDF6-4DCC-8D85-9FFAA0BE81D3}" dt="2023-11-27T06:10:37.657" v="65" actId="20577"/>
        <pc:sldMkLst>
          <pc:docMk/>
          <pc:sldMk cId="1522486650" sldId="270"/>
        </pc:sldMkLst>
        <pc:spChg chg="mod">
          <ac:chgData name="이미진" userId="589abdc7-c725-40e2-8bab-8740503fadcc" providerId="ADAL" clId="{CC657356-FDF6-4DCC-8D85-9FFAA0BE81D3}" dt="2023-11-27T06:10:37.657" v="65" actId="20577"/>
          <ac:spMkLst>
            <pc:docMk/>
            <pc:sldMk cId="1522486650" sldId="270"/>
            <ac:spMk id="15" creationId="{00000000-0000-0000-0000-000000000000}"/>
          </ac:spMkLst>
        </pc:spChg>
      </pc:sldChg>
      <pc:sldChg chg="modSp mod">
        <pc:chgData name="이미진" userId="589abdc7-c725-40e2-8bab-8740503fadcc" providerId="ADAL" clId="{CC657356-FDF6-4DCC-8D85-9FFAA0BE81D3}" dt="2023-11-27T06:10:44.473" v="72" actId="20577"/>
        <pc:sldMkLst>
          <pc:docMk/>
          <pc:sldMk cId="1964687239" sldId="272"/>
        </pc:sldMkLst>
        <pc:spChg chg="mod">
          <ac:chgData name="이미진" userId="589abdc7-c725-40e2-8bab-8740503fadcc" providerId="ADAL" clId="{CC657356-FDF6-4DCC-8D85-9FFAA0BE81D3}" dt="2023-11-27T06:10:44.473" v="72" actId="20577"/>
          <ac:spMkLst>
            <pc:docMk/>
            <pc:sldMk cId="1964687239" sldId="272"/>
            <ac:spMk id="14" creationId="{00000000-0000-0000-0000-000000000000}"/>
          </ac:spMkLst>
        </pc:spChg>
        <pc:spChg chg="mod">
          <ac:chgData name="이미진" userId="589abdc7-c725-40e2-8bab-8740503fadcc" providerId="ADAL" clId="{CC657356-FDF6-4DCC-8D85-9FFAA0BE81D3}" dt="2023-11-27T06:10:41.594" v="69" actId="20577"/>
          <ac:spMkLst>
            <pc:docMk/>
            <pc:sldMk cId="1964687239" sldId="272"/>
            <ac:spMk id="15" creationId="{00000000-0000-0000-0000-000000000000}"/>
          </ac:spMkLst>
        </pc:spChg>
      </pc:sldChg>
      <pc:sldChg chg="modSp mod">
        <pc:chgData name="이미진" userId="589abdc7-c725-40e2-8bab-8740503fadcc" providerId="ADAL" clId="{CC657356-FDF6-4DCC-8D85-9FFAA0BE81D3}" dt="2023-11-27T06:11:05.122" v="75" actId="20577"/>
        <pc:sldMkLst>
          <pc:docMk/>
          <pc:sldMk cId="2121200484" sldId="300"/>
        </pc:sldMkLst>
        <pc:spChg chg="mod">
          <ac:chgData name="이미진" userId="589abdc7-c725-40e2-8bab-8740503fadcc" providerId="ADAL" clId="{CC657356-FDF6-4DCC-8D85-9FFAA0BE81D3}" dt="2023-11-27T06:11:05.122" v="75" actId="20577"/>
          <ac:spMkLst>
            <pc:docMk/>
            <pc:sldMk cId="2121200484" sldId="300"/>
            <ac:spMk id="15" creationId="{00000000-0000-0000-0000-000000000000}"/>
          </ac:spMkLst>
        </pc:spChg>
      </pc:sldChg>
      <pc:sldChg chg="modSp mod">
        <pc:chgData name="이미진" userId="589abdc7-c725-40e2-8bab-8740503fadcc" providerId="ADAL" clId="{CC657356-FDF6-4DCC-8D85-9FFAA0BE81D3}" dt="2023-11-27T06:10:33.713" v="62" actId="20577"/>
        <pc:sldMkLst>
          <pc:docMk/>
          <pc:sldMk cId="3653836928" sldId="301"/>
        </pc:sldMkLst>
        <pc:spChg chg="mod">
          <ac:chgData name="이미진" userId="589abdc7-c725-40e2-8bab-8740503fadcc" providerId="ADAL" clId="{CC657356-FDF6-4DCC-8D85-9FFAA0BE81D3}" dt="2023-11-27T06:10:28.034" v="56" actId="20577"/>
          <ac:spMkLst>
            <pc:docMk/>
            <pc:sldMk cId="3653836928" sldId="301"/>
            <ac:spMk id="15" creationId="{00000000-0000-0000-0000-000000000000}"/>
          </ac:spMkLst>
        </pc:spChg>
        <pc:spChg chg="mod">
          <ac:chgData name="이미진" userId="589abdc7-c725-40e2-8bab-8740503fadcc" providerId="ADAL" clId="{CC657356-FDF6-4DCC-8D85-9FFAA0BE81D3}" dt="2023-11-27T06:10:30.922" v="59" actId="20577"/>
          <ac:spMkLst>
            <pc:docMk/>
            <pc:sldMk cId="3653836928" sldId="301"/>
            <ac:spMk id="39" creationId="{00000000-0000-0000-0000-000000000000}"/>
          </ac:spMkLst>
        </pc:spChg>
        <pc:spChg chg="mod">
          <ac:chgData name="이미진" userId="589abdc7-c725-40e2-8bab-8740503fadcc" providerId="ADAL" clId="{CC657356-FDF6-4DCC-8D85-9FFAA0BE81D3}" dt="2023-11-27T06:10:33.713" v="62" actId="20577"/>
          <ac:spMkLst>
            <pc:docMk/>
            <pc:sldMk cId="3653836928" sldId="301"/>
            <ac:spMk id="40" creationId="{00000000-0000-0000-0000-000000000000}"/>
          </ac:spMkLst>
        </pc:spChg>
      </pc:sldChg>
    </pc:docChg>
  </pc:docChgLst>
  <pc:docChgLst>
    <pc:chgData name="이미진" userId="589abdc7-c725-40e2-8bab-8740503fadcc" providerId="ADAL" clId="{3259AFE5-1CE8-4B82-80C5-717B7A2D1365}"/>
    <pc:docChg chg="custSel modSld">
      <pc:chgData name="이미진" userId="589abdc7-c725-40e2-8bab-8740503fadcc" providerId="ADAL" clId="{3259AFE5-1CE8-4B82-80C5-717B7A2D1365}" dt="2023-12-04T23:33:07.300" v="19" actId="20577"/>
      <pc:docMkLst>
        <pc:docMk/>
      </pc:docMkLst>
      <pc:sldChg chg="delSp mod">
        <pc:chgData name="이미진" userId="589abdc7-c725-40e2-8bab-8740503fadcc" providerId="ADAL" clId="{3259AFE5-1CE8-4B82-80C5-717B7A2D1365}" dt="2023-12-04T06:10:37.992" v="0" actId="478"/>
        <pc:sldMkLst>
          <pc:docMk/>
          <pc:sldMk cId="3793273330" sldId="260"/>
        </pc:sldMkLst>
        <pc:spChg chg="del">
          <ac:chgData name="이미진" userId="589abdc7-c725-40e2-8bab-8740503fadcc" providerId="ADAL" clId="{3259AFE5-1CE8-4B82-80C5-717B7A2D1365}" dt="2023-12-04T06:10:37.992" v="0" actId="478"/>
          <ac:spMkLst>
            <pc:docMk/>
            <pc:sldMk cId="3793273330" sldId="260"/>
            <ac:spMk id="2" creationId="{6A7FD368-F870-30AB-B537-7DA67C8D1D22}"/>
          </ac:spMkLst>
        </pc:spChg>
      </pc:sldChg>
      <pc:sldChg chg="modSp mod">
        <pc:chgData name="이미진" userId="589abdc7-c725-40e2-8bab-8740503fadcc" providerId="ADAL" clId="{3259AFE5-1CE8-4B82-80C5-717B7A2D1365}" dt="2023-12-04T06:11:57.294" v="17" actId="27918"/>
        <pc:sldMkLst>
          <pc:docMk/>
          <pc:sldMk cId="1291226604" sldId="265"/>
        </pc:sldMkLst>
        <pc:graphicFrameChg chg="mod">
          <ac:chgData name="이미진" userId="589abdc7-c725-40e2-8bab-8740503fadcc" providerId="ADAL" clId="{3259AFE5-1CE8-4B82-80C5-717B7A2D1365}" dt="2023-12-04T06:11:55.290" v="14"/>
          <ac:graphicFrameMkLst>
            <pc:docMk/>
            <pc:sldMk cId="1291226604" sldId="265"/>
            <ac:graphicFrameMk id="30" creationId="{655B31A1-B7F0-B3BE-D7E8-D795EE278CB9}"/>
          </ac:graphicFrameMkLst>
        </pc:graphicFrameChg>
      </pc:sldChg>
      <pc:sldChg chg="modSp mod">
        <pc:chgData name="이미진" userId="589abdc7-c725-40e2-8bab-8740503fadcc" providerId="ADAL" clId="{3259AFE5-1CE8-4B82-80C5-717B7A2D1365}" dt="2023-12-04T23:33:07.300" v="19" actId="20577"/>
        <pc:sldMkLst>
          <pc:docMk/>
          <pc:sldMk cId="1522486650" sldId="270"/>
        </pc:sldMkLst>
        <pc:spChg chg="mod">
          <ac:chgData name="이미진" userId="589abdc7-c725-40e2-8bab-8740503fadcc" providerId="ADAL" clId="{3259AFE5-1CE8-4B82-80C5-717B7A2D1365}" dt="2023-12-04T23:33:07.300" v="19" actId="20577"/>
          <ac:spMkLst>
            <pc:docMk/>
            <pc:sldMk cId="1522486650" sldId="270"/>
            <ac:spMk id="15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09751346714438"/>
          <c:y val="4.7376205866997173E-2"/>
          <c:w val="0.63023124243670237"/>
          <c:h val="0.8924548093022196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E3C-4C65-A5D0-1F9DC60A11F4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E3C-4C65-A5D0-1F9DC60A11F4}"/>
              </c:ext>
            </c:extLst>
          </c:dPt>
          <c:dPt>
            <c:idx val="2"/>
            <c:bubble3D val="0"/>
            <c:spPr>
              <a:solidFill>
                <a:srgbClr val="B4C7E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E3C-4C65-A5D0-1F9DC60A11F4}"/>
              </c:ext>
            </c:extLst>
          </c:dPt>
          <c:dPt>
            <c:idx val="3"/>
            <c:bubble3D val="0"/>
            <c:spPr>
              <a:solidFill>
                <a:srgbClr val="BED1EA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E3C-4C65-A5D0-1F9DC60A11F4}"/>
              </c:ext>
            </c:extLst>
          </c:dPt>
          <c:dPt>
            <c:idx val="4"/>
            <c:bubble3D val="0"/>
            <c:spPr>
              <a:solidFill>
                <a:srgbClr val="BFBFB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E3C-4C65-A5D0-1F9DC60A11F4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E3C-4C65-A5D0-1F9DC60A11F4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158392E2-725E-47F5-9FAD-1E9BE2C1B051}" type="CELLRANGE">
                      <a:rPr lang="ko-KR" altLang="en-US">
                        <a:solidFill>
                          <a:schemeClr val="bg1"/>
                        </a:solidFill>
                      </a:rPr>
                      <a:pPr>
                        <a:defRPr>
                          <a:solidFill>
                            <a:schemeClr val="bg1"/>
                          </a:solidFill>
                        </a:defRPr>
                      </a:pPr>
                      <a:t>[CELLRANGE]</a:t>
                    </a:fld>
                    <a:endParaRPr lang="ko-KR" altLang="en-US" baseline="0">
                      <a:solidFill>
                        <a:schemeClr val="bg1"/>
                      </a:solidFill>
                    </a:endParaRPr>
                  </a:p>
                  <a:p>
                    <a:pPr>
                      <a:defRPr>
                        <a:solidFill>
                          <a:schemeClr val="bg1"/>
                        </a:solidFill>
                      </a:defRPr>
                    </a:pPr>
                    <a:fld id="{BCD187E5-687C-4A87-A31F-C9EEEEB02D81}" type="VALUE">
                      <a:rPr lang="en-US" altLang="ko-KR">
                        <a:solidFill>
                          <a:schemeClr val="bg1"/>
                        </a:solidFill>
                      </a:rPr>
                      <a:pPr>
                        <a:defRPr>
                          <a:solidFill>
                            <a:schemeClr val="bg1"/>
                          </a:solidFill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FE3C-4C65-A5D0-1F9DC60A11F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CF57B968-475C-4381-86A3-141DB63DED69}" type="CELLRANGE">
                      <a:rPr lang="ko-KR" altLang="en-US"/>
                      <a:pPr/>
                      <a:t>[CELLRANGE]</a:t>
                    </a:fld>
                    <a:endParaRPr lang="ko-KR" altLang="en-US" baseline="0"/>
                  </a:p>
                  <a:p>
                    <a:fld id="{13EF3BAD-8889-4094-B42F-9557DDC8E615}" type="VALUE">
                      <a:rPr lang="en-US" altLang="ko-KR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FE3C-4C65-A5D0-1F9DC60A11F4}"/>
                </c:ext>
              </c:extLst>
            </c:dLbl>
            <c:dLbl>
              <c:idx val="2"/>
              <c:layout>
                <c:manualLayout>
                  <c:x val="-3.0467171717171771E-2"/>
                  <c:y val="-3.20707070707071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C07C98BA-4982-414D-BF67-341BDEA35C10}" type="CELLRANGE">
                      <a:rPr lang="ko-KR" altLang="en-US"/>
                      <a:pPr>
                        <a:defRPr/>
                      </a:pPr>
                      <a:t>[CELLRANGE]</a:t>
                    </a:fld>
                    <a:endParaRPr lang="ko-KR" altLang="en-US" baseline="0"/>
                  </a:p>
                  <a:p>
                    <a:pPr>
                      <a:defRPr/>
                    </a:pPr>
                    <a:fld id="{2698ABE1-1A17-44BD-969D-829846721B20}" type="VALUE">
                      <a:rPr lang="en-US" altLang="ko-KR"/>
                      <a:pPr>
                        <a:defRPr/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4859621212121208"/>
                      <c:h val="0.176902020202020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FE3C-4C65-A5D0-1F9DC60A11F4}"/>
                </c:ext>
              </c:extLst>
            </c:dLbl>
            <c:dLbl>
              <c:idx val="3"/>
              <c:layout>
                <c:manualLayout>
                  <c:x val="-8.3383838383838421E-2"/>
                  <c:y val="-0.187613636363636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A16EEC05-4923-4F83-85AE-C69551270DD2}" type="CELLRANGE">
                      <a:rPr lang="ko-KR" altLang="en-US"/>
                      <a:pPr>
                        <a:defRPr/>
                      </a:pPr>
                      <a:t>[CELLRANGE]</a:t>
                    </a:fld>
                    <a:endParaRPr lang="ko-KR" altLang="en-US" baseline="0"/>
                  </a:p>
                  <a:p>
                    <a:pPr>
                      <a:defRPr/>
                    </a:pPr>
                    <a:fld id="{8DE2CC6A-6AF0-446D-AFF7-A236D3244E09}" type="VALUE">
                      <a:rPr lang="en-US" altLang="ko-KR"/>
                      <a:pPr>
                        <a:defRPr/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5879823232323229"/>
                      <c:h val="0.12372878787878787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FE3C-4C65-A5D0-1F9DC60A11F4}"/>
                </c:ext>
              </c:extLst>
            </c:dLbl>
            <c:dLbl>
              <c:idx val="4"/>
              <c:layout>
                <c:manualLayout>
                  <c:x val="-3.2070707070707659E-3"/>
                  <c:y val="-2.5656565656565655E-2"/>
                </c:manualLayout>
              </c:layout>
              <c:tx>
                <c:rich>
                  <a:bodyPr/>
                  <a:lstStyle/>
                  <a:p>
                    <a:fld id="{519EB114-EE3E-440E-A087-23C3DE30F123}" type="CELLRANGE">
                      <a:rPr lang="ko-KR" altLang="en-US"/>
                      <a:pPr/>
                      <a:t>[CELLRANGE]</a:t>
                    </a:fld>
                    <a:endParaRPr lang="ko-KR" altLang="en-US" baseline="0"/>
                  </a:p>
                  <a:p>
                    <a:fld id="{41C22693-E3B2-4EC4-86BD-E66EA1806EA4}" type="VALUE">
                      <a:rPr lang="en-US" altLang="ko-KR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9-FE3C-4C65-A5D0-1F9DC60A11F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howDataLabelsRange val="1"/>
              </c:ext>
            </c:extLst>
          </c:dLbls>
          <c:cat>
            <c:strRef>
              <c:f>Sheet1!$A$2:$A$6</c:f>
              <c:strCache>
                <c:ptCount val="5"/>
                <c:pt idx="0">
                  <c:v>잘 알고 있다</c:v>
                </c:pt>
                <c:pt idx="1">
                  <c:v>조금 알고있다</c:v>
                </c:pt>
                <c:pt idx="2">
                  <c:v>들어는 봤지만, 큰 관심은 없다</c:v>
                </c:pt>
                <c:pt idx="3">
                  <c:v>잘 모른다</c:v>
                </c:pt>
                <c:pt idx="4">
                  <c:v>전혀
모른다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63.1</c:v>
                </c:pt>
                <c:pt idx="1">
                  <c:v>15.8</c:v>
                </c:pt>
                <c:pt idx="2">
                  <c:v>10.5</c:v>
                </c:pt>
                <c:pt idx="3">
                  <c:v>5.3</c:v>
                </c:pt>
                <c:pt idx="4">
                  <c:v>5.3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Sheet1!$A$2:$A$6</c15:f>
                <c15:dlblRangeCache>
                  <c:ptCount val="5"/>
                  <c:pt idx="0">
                    <c:v>잘 알고 있다</c:v>
                  </c:pt>
                  <c:pt idx="1">
                    <c:v>조금 알고있다</c:v>
                  </c:pt>
                  <c:pt idx="2">
                    <c:v>들어는 봤지만, 큰 관심은 없다</c:v>
                  </c:pt>
                  <c:pt idx="3">
                    <c:v>잘 모른다</c:v>
                  </c:pt>
                  <c:pt idx="4">
                    <c:v>전혀
모른다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C-FE3C-4C65-A5D0-1F9DC60A11F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09751346714438"/>
          <c:y val="4.7376205866997173E-2"/>
          <c:w val="0.63023124243670237"/>
          <c:h val="0.8924548093022196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1C9-47B3-B1A4-8BD774AEC106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1C9-47B3-B1A4-8BD774AEC106}"/>
              </c:ext>
            </c:extLst>
          </c:dPt>
          <c:dPt>
            <c:idx val="2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1C9-47B3-B1A4-8BD774AEC106}"/>
              </c:ext>
            </c:extLst>
          </c:dPt>
          <c:dPt>
            <c:idx val="3"/>
            <c:bubble3D val="0"/>
            <c:spPr>
              <a:solidFill>
                <a:schemeClr val="accent1">
                  <a:tint val="84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1C9-47B3-B1A4-8BD774AEC106}"/>
              </c:ext>
            </c:extLst>
          </c:dPt>
          <c:dPt>
            <c:idx val="4"/>
            <c:bubble3D val="0"/>
            <c:spPr>
              <a:solidFill>
                <a:schemeClr val="accent1">
                  <a:tint val="3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1C9-47B3-B1A4-8BD774AEC106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1C9-47B3-B1A4-8BD774AEC106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lnSpc>
                        <a:spcPts val="1400"/>
                      </a:lnSpc>
                      <a:defRPr lang="ko-KR" altLang="en-US" sz="1000" b="1" i="0" u="none" strike="noStrike" kern="0" spc="-50" baseline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960E0EB6-ACB4-4C27-A56A-2B17A514CEEE}" type="CATEGORYNAME">
                      <a:rPr lang="ko-KR" altLang="en-US">
                        <a:solidFill>
                          <a:schemeClr val="bg1"/>
                        </a:solidFill>
                      </a:rPr>
                      <a:pPr algn="ctr" rtl="0"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schemeClr val="bg1"/>
                          </a:solidFill>
                        </a:defRPr>
                      </a:pPr>
                      <a:t>[범주 이름]</a:t>
                    </a:fld>
                    <a:r>
                      <a:rPr lang="ko-KR" altLang="en-US" baseline="0" dirty="0">
                        <a:solidFill>
                          <a:schemeClr val="bg1"/>
                        </a:solidFill>
                      </a:rPr>
                      <a:t>
</a:t>
                    </a:r>
                    <a:fld id="{1BDCA9AA-6A32-4591-8074-63A0D7281D60}" type="VALUE">
                      <a:rPr lang="en-US" altLang="ko-KR" baseline="0">
                        <a:solidFill>
                          <a:schemeClr val="bg1"/>
                        </a:solidFill>
                      </a:rPr>
                      <a:pPr algn="ctr" rtl="0"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schemeClr val="bg1"/>
                          </a:solidFill>
                        </a:defRPr>
                      </a:pPr>
                      <a:t>[값]</a:t>
                    </a:fld>
                    <a:endParaRPr lang="ko-KR" altLang="en-US" baseline="0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1C9-47B3-B1A4-8BD774AEC1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있음</c:v>
                </c:pt>
                <c:pt idx="1">
                  <c:v>없음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0.68421052631578949</c:v>
                </c:pt>
                <c:pt idx="1">
                  <c:v>0.31578947368421051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1C9-47B3-B1A4-8BD774AEC10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468140053403338"/>
          <c:y val="0.15661762241512217"/>
          <c:w val="0.66502917415029172"/>
          <c:h val="0.6914090680872125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4A-4AB1-A72B-6EA33F193A44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4A-4AB1-A72B-6EA33F193A44}"/>
              </c:ext>
            </c:extLst>
          </c:dPt>
          <c:dPt>
            <c:idx val="2"/>
            <c:bubble3D val="0"/>
            <c:spPr>
              <a:solidFill>
                <a:srgbClr val="B4C7E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4A-4AB1-A72B-6EA33F193A44}"/>
              </c:ext>
            </c:extLst>
          </c:dPt>
          <c:dPt>
            <c:idx val="3"/>
            <c:bubble3D val="0"/>
            <c:spPr>
              <a:solidFill>
                <a:srgbClr val="BFBFB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4A-4AB1-A72B-6EA33F193A44}"/>
              </c:ext>
            </c:extLst>
          </c:dPt>
          <c:dPt>
            <c:idx val="4"/>
            <c:bubble3D val="0"/>
            <c:spPr>
              <a:solidFill>
                <a:schemeClr val="accent1">
                  <a:tint val="9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4A-4AB1-A72B-6EA33F193A44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4A-4AB1-A72B-6EA33F193A44}"/>
              </c:ext>
            </c:extLst>
          </c:dPt>
          <c:dLbls>
            <c:dLbl>
              <c:idx val="0"/>
              <c:layout>
                <c:manualLayout>
                  <c:x val="-4.8506961287139418E-2"/>
                  <c:y val="5.090773774230856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94A-4AB1-A72B-6EA33F193A44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4914939206576114"/>
                      <c:h val="0.2036309509692345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4A-4AB1-A72B-6EA33F193A44}"/>
                </c:ext>
              </c:extLst>
            </c:dLbl>
            <c:dLbl>
              <c:idx val="2"/>
              <c:layout>
                <c:manualLayout>
                  <c:x val="-0.19929590253329948"/>
                  <c:y val="-0.1145424099201944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425394244931"/>
                      <c:h val="0.1399962787913487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4A-4AB1-A72B-6EA33F193A44}"/>
                </c:ext>
              </c:extLst>
            </c:dLbl>
            <c:dLbl>
              <c:idx val="3"/>
              <c:layout>
                <c:manualLayout>
                  <c:x val="4.4097237533763031E-3"/>
                  <c:y val="-1.27269344355771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94A-4AB1-A72B-6EA33F193A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연구, 논문작성</c:v>
                </c:pt>
                <c:pt idx="1">
                  <c:v>기관에 대한 관심</c:v>
                </c:pt>
                <c:pt idx="2">
                  <c:v>단순 궁금증</c:v>
                </c:pt>
                <c:pt idx="3">
                  <c:v>기타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0.69230769230769229</c:v>
                </c:pt>
                <c:pt idx="1">
                  <c:v>0.19230769230769232</c:v>
                </c:pt>
                <c:pt idx="2">
                  <c:v>3.8461538461538464E-2</c:v>
                </c:pt>
                <c:pt idx="3">
                  <c:v>7.6923076923076927E-2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94A-4AB1-A72B-6EA33F193A4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09751346714438"/>
          <c:y val="4.7376205866997173E-2"/>
          <c:w val="0.63023124243670237"/>
          <c:h val="0.8924548093022196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FDD692"/>
            </a:solidFill>
          </c:spPr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C84-4000-993C-ABB01DA37514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C84-4000-993C-ABB01DA37514}"/>
              </c:ext>
            </c:extLst>
          </c:dPt>
          <c:dPt>
            <c:idx val="2"/>
            <c:bubble3D val="0"/>
            <c:spPr>
              <a:solidFill>
                <a:srgbClr val="B4C7E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C84-4000-993C-ABB01DA37514}"/>
              </c:ext>
            </c:extLst>
          </c:dPt>
          <c:dPt>
            <c:idx val="3"/>
            <c:bubble3D val="0"/>
            <c:spPr>
              <a:solidFill>
                <a:srgbClr val="BFBFB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C84-4000-993C-ABB01DA37514}"/>
              </c:ext>
            </c:extLst>
          </c:dPt>
          <c:dPt>
            <c:idx val="4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4C84-4000-993C-ABB01DA37514}"/>
              </c:ext>
            </c:extLst>
          </c:dPt>
          <c:dPt>
            <c:idx val="5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4C84-4000-993C-ABB01DA37514}"/>
              </c:ext>
            </c:extLst>
          </c:dPt>
          <c:dLbls>
            <c:dLbl>
              <c:idx val="0"/>
              <c:layout>
                <c:manualLayout>
                  <c:x val="-5.2916666666666667E-2"/>
                  <c:y val="5.071180555555563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7709756944444445"/>
                      <c:h val="0.1675694444444444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C84-4000-993C-ABB01DA37514}"/>
                </c:ext>
              </c:extLst>
            </c:dLbl>
            <c:dLbl>
              <c:idx val="1"/>
              <c:layout>
                <c:manualLayout>
                  <c:x val="-1.7638888888888888E-2"/>
                  <c:y val="8.819444444444444E-3"/>
                </c:manualLayout>
              </c:layout>
              <c:tx>
                <c:rich>
                  <a:bodyPr rot="0" spcFirstLastPara="1" vertOverflow="overflow" horzOverflow="overflow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400"/>
                      </a:lnSpc>
                      <a:defRPr lang="ko-KR" altLang="en-US" sz="1000" b="1" i="0" u="none" strike="noStrike" kern="0" spc="-50" baseline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85000"/>
                            <a:lumOff val="15000"/>
                          </a:prst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47F9405C-AD1D-4900-A729-1C754971E24B}" type="CATEGORYNAME">
                      <a:rPr lang="ko-KR" altLang="en-US" sz="100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[범주 이름]</a:t>
                    </a:fld>
                    <a:r>
                      <a:rPr lang="ko-KR" altLang="en-US" baseline="0" dirty="0"/>
                      <a:t>
</a:t>
                    </a:r>
                    <a:fld id="{B69E5A2C-8A7B-469E-918D-B2D5E19D116C}" type="VALUE">
                      <a:rPr lang="en-US" altLang="ko-KR" baseline="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[값]</a:t>
                    </a:fld>
                    <a:endParaRPr lang="ko-KR" alt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2190972222222225"/>
                      <c:h val="0.141111111111111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C84-4000-993C-ABB01DA37514}"/>
                </c:ext>
              </c:extLst>
            </c:dLbl>
            <c:dLbl>
              <c:idx val="2"/>
              <c:layout>
                <c:manualLayout>
                  <c:x val="-0.21828125000000001"/>
                  <c:y val="-7.9375000000000015E-2"/>
                </c:manualLayout>
              </c:layout>
              <c:tx>
                <c:rich>
                  <a:bodyPr rot="0" spcFirstLastPara="1" vertOverflow="overflow" horzOverflow="overflow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400"/>
                      </a:lnSpc>
                      <a:defRPr lang="ko-KR" altLang="en-US" sz="1000" b="1" i="0" u="none" strike="noStrike" kern="0" spc="-50" baseline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85000"/>
                            <a:lumOff val="15000"/>
                          </a:prst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53D0CDBE-7FAB-4524-8345-6F8E5264E117}" type="CATEGORYNAME">
                      <a:rPr lang="ko-KR" altLang="en-US" sz="100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[범주 이름]</a:t>
                    </a:fld>
                    <a:r>
                      <a:rPr lang="ko-KR" altLang="en-US" sz="700" baseline="0" dirty="0"/>
                      <a:t>
</a:t>
                    </a:r>
                    <a:fld id="{4964A6EC-3A60-463D-AA74-F5FDA9B12BCC}" type="VALUE">
                      <a:rPr lang="en-US" altLang="ko-KR" sz="1000" baseline="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[값]</a:t>
                    </a:fld>
                    <a:endParaRPr lang="ko-KR" altLang="en-US" sz="7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6189340277777778"/>
                      <c:h val="0.180798611111111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C84-4000-993C-ABB01DA37514}"/>
                </c:ext>
              </c:extLst>
            </c:dLbl>
            <c:dLbl>
              <c:idx val="3"/>
              <c:layout>
                <c:manualLayout>
                  <c:x val="-0.12788194444444445"/>
                  <c:y val="-0.1842128472222222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2710069444444445"/>
                      <c:h val="0.185208333333333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C84-4000-993C-ABB01DA37514}"/>
                </c:ext>
              </c:extLst>
            </c:dLbl>
            <c:dLbl>
              <c:idx val="4"/>
              <c:layout>
                <c:manualLayout>
                  <c:x val="9.9218749999999994E-2"/>
                  <c:y val="-0.1448496527777777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355902777777778"/>
                      <c:h val="0.260173611111111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C84-4000-993C-ABB01DA3751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overflow" horzOverflow="overflow" vert="horz" wrap="square" lIns="38100" tIns="19050" rIns="38100" bIns="19050" anchor="ctr" anchorCtr="1">
                <a:spAutoFit/>
              </a:bodyPr>
              <a:lstStyle/>
              <a:p>
                <a:pPr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rgbClr val="9E9E9E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Sheet1!$A$2:$A$5</c:f>
              <c:strCache>
                <c:ptCount val="4"/>
                <c:pt idx="0">
                  <c:v>학업 등 연구용</c:v>
                </c:pt>
                <c:pt idx="1">
                  <c:v>실생활에 활용</c:v>
                </c:pt>
                <c:pt idx="2">
                  <c:v>창업/사업에 활용</c:v>
                </c:pt>
                <c:pt idx="3">
                  <c:v>활용한
경험 없음</c:v>
                </c:pt>
              </c:strCache>
            </c:strRef>
          </c:cat>
          <c:val>
            <c:numRef>
              <c:f>Sheet1!$B$2:$B$6</c:f>
              <c:numCache>
                <c:formatCode>0.0%</c:formatCode>
                <c:ptCount val="5"/>
                <c:pt idx="0">
                  <c:v>0.73076923076923073</c:v>
                </c:pt>
                <c:pt idx="1">
                  <c:v>0.11538461538461539</c:v>
                </c:pt>
                <c:pt idx="2">
                  <c:v>7.6923076923076927E-2</c:v>
                </c:pt>
                <c:pt idx="3">
                  <c:v>7.6923076923076927E-2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4C84-4000-993C-ABB01DA3751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795247507016581"/>
          <c:y val="0.14962682234637473"/>
          <c:w val="0.63023124243670237"/>
          <c:h val="0.8924548093022196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E58-4F0F-AC12-511DC5BE1713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E58-4F0F-AC12-511DC5BE1713}"/>
              </c:ext>
            </c:extLst>
          </c:dPt>
          <c:dPt>
            <c:idx val="2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E58-4F0F-AC12-511DC5BE1713}"/>
              </c:ext>
            </c:extLst>
          </c:dPt>
          <c:dPt>
            <c:idx val="3"/>
            <c:bubble3D val="0"/>
            <c:spPr>
              <a:solidFill>
                <a:schemeClr val="accent1">
                  <a:tint val="84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E58-4F0F-AC12-511DC5BE1713}"/>
              </c:ext>
            </c:extLst>
          </c:dPt>
          <c:dPt>
            <c:idx val="4"/>
            <c:bubble3D val="0"/>
            <c:spPr>
              <a:solidFill>
                <a:schemeClr val="accent1">
                  <a:tint val="3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E58-4F0F-AC12-511DC5BE1713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E58-4F0F-AC12-511DC5BE1713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E58-4F0F-AC12-511DC5BE1713}"/>
                </c:ext>
              </c:extLst>
            </c:dLbl>
            <c:dLbl>
              <c:idx val="1"/>
              <c:tx>
                <c:rich>
                  <a:bodyPr rot="0" spcFirstLastPara="1" vertOverflow="overflow" horzOverflow="overflow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lnSpc>
                        <a:spcPts val="1400"/>
                      </a:lnSpc>
                      <a:defRPr lang="ko-KR" altLang="en-US" sz="1000" b="1" i="0" u="none" strike="noStrike" kern="0" spc="-50" baseline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85000"/>
                            <a:lumOff val="15000"/>
                          </a:prst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47F9405C-AD1D-4900-A729-1C754971E24B}" type="CATEGORYNAME">
                      <a:rPr lang="ko-KR" altLang="en-US" sz="100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[범주 이름]</a:t>
                    </a:fld>
                    <a:r>
                      <a:rPr lang="ko-KR" altLang="en-US" sz="1000" baseline="0" dirty="0"/>
                      <a:t>
</a:t>
                    </a:r>
                    <a:fld id="{B69E5A2C-8A7B-469E-918D-B2D5E19D116C}" type="VALUE">
                      <a:rPr lang="en-US" altLang="ko-KR" sz="1000" baseline="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[값]</a:t>
                    </a:fld>
                    <a:endParaRPr lang="ko-KR" altLang="en-US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E58-4F0F-AC12-511DC5BE171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우수</c:v>
                </c:pt>
                <c:pt idx="1">
                  <c:v>보통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0.73076923076923073</c:v>
                </c:pt>
                <c:pt idx="1">
                  <c:v>0.26923076923076922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E58-4F0F-AC12-511DC5BE171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698506970280291"/>
          <c:y val="5.6763320433735921E-2"/>
          <c:w val="0.82139147906154841"/>
          <c:h val="0.6984556700863288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전혀 그렇지 않다</c:v>
                </c:pt>
              </c:strCache>
            </c:strRef>
          </c:tx>
          <c:spPr>
            <a:solidFill>
              <a:srgbClr val="EC735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 xmlns:c15="http://schemas.microsoft.com/office/drawing/2012/chart">
              <c:ext xmlns:c16="http://schemas.microsoft.com/office/drawing/2014/chart" uri="{C3380CC4-5D6E-409C-BE32-E72D297353CC}">
                <c16:uniqueId val="{00000001-5014-4E07-930E-DD6E4DCB0EC7}"/>
              </c:ext>
            </c:extLst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014-4E07-930E-DD6E4DCB0EC7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978-430F-B931-5BE22436AB7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</c:numCache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6-5014-4E07-930E-DD6E4DCB0EC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그렇지 않다</c:v>
                </c:pt>
              </c:strCache>
            </c:strRef>
          </c:tx>
          <c:spPr>
            <a:solidFill>
              <a:srgbClr val="FEE9C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 formatCode="###0.0">
                  <c:v>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014-4E07-930E-DD6E4DCB0EC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보통이다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0"/>
                  <c:y val="-8.8165730158202399E-4"/>
                </c:manualLayout>
              </c:layout>
              <c:tx>
                <c:rich>
                  <a:bodyPr/>
                  <a:lstStyle/>
                  <a:p>
                    <a:fld id="{5A2B8232-2280-4230-9920-1243F9FCFC45}" type="VALUE">
                      <a:rPr lang="en-US" altLang="ko-KR" dirty="0">
                        <a:solidFill>
                          <a:schemeClr val="tx1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D2E4-470F-B063-363F871F473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Sheet1!$D$2:$D$4</c:f>
              <c:numCache>
                <c:formatCode>###0.0</c:formatCode>
                <c:ptCount val="3"/>
                <c:pt idx="0">
                  <c:v>15.4</c:v>
                </c:pt>
                <c:pt idx="1">
                  <c:v>3.8</c:v>
                </c:pt>
                <c:pt idx="2">
                  <c:v>7.7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5014-4E07-930E-DD6E4DCB0EC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그렇다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Sheet1!$E$2:$E$4</c:f>
              <c:numCache>
                <c:formatCode>###0.0</c:formatCode>
                <c:ptCount val="3"/>
                <c:pt idx="0">
                  <c:v>38.5</c:v>
                </c:pt>
                <c:pt idx="1">
                  <c:v>50</c:v>
                </c:pt>
                <c:pt idx="2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A10-4F40-8DA4-0BFC8F9D24AC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매우 그렇다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Sheet1!$F$2:$F$4</c:f>
              <c:numCache>
                <c:formatCode>###0.0</c:formatCode>
                <c:ptCount val="3"/>
                <c:pt idx="0">
                  <c:v>42.3</c:v>
                </c:pt>
                <c:pt idx="1">
                  <c:v>46.2</c:v>
                </c:pt>
                <c:pt idx="2">
                  <c:v>42.3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A10-4F40-8DA4-0BFC8F9D24A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98"/>
        <c:overlap val="100"/>
        <c:axId val="-19013984"/>
        <c:axId val="-19018336"/>
        <c:extLst/>
      </c:barChart>
      <c:catAx>
        <c:axId val="-19013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 rtl="0">
              <a:lnSpc>
                <a:spcPts val="1400"/>
              </a:lnSpc>
              <a:defRPr lang="ko-KR" altLang="en-US" sz="1000" b="1" i="0" u="none" strike="noStrike" kern="0" spc="-1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-19018336"/>
        <c:crosses val="autoZero"/>
        <c:auto val="1"/>
        <c:lblAlgn val="ctr"/>
        <c:lblOffset val="100"/>
        <c:noMultiLvlLbl val="0"/>
      </c:catAx>
      <c:valAx>
        <c:axId val="-1901833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19013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0"/>
          <c:y val="0.19726627415163608"/>
          <c:w val="0.18342676126037788"/>
          <c:h val="0.319384513600740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lnSpc>
              <a:spcPts val="1400"/>
            </a:lnSpc>
            <a:defRPr lang="ko-KR" altLang="en-US" sz="900" b="1" i="0" u="none" strike="noStrike" kern="0" spc="-50" baseline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09751346714438"/>
          <c:y val="4.7376205866997173E-2"/>
          <c:w val="0.63023124243670237"/>
          <c:h val="0.89245480930221965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shade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03C-4290-8161-D77D0CD5908E}"/>
              </c:ext>
            </c:extLst>
          </c:dPt>
          <c:dPt>
            <c:idx val="1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03C-4290-8161-D77D0CD5908E}"/>
              </c:ext>
            </c:extLst>
          </c:dPt>
          <c:dPt>
            <c:idx val="2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03C-4290-8161-D77D0CD5908E}"/>
              </c:ext>
            </c:extLst>
          </c:dPt>
          <c:dPt>
            <c:idx val="3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03C-4290-8161-D77D0CD5908E}"/>
              </c:ext>
            </c:extLst>
          </c:dPt>
          <c:dPt>
            <c:idx val="4"/>
            <c:bubble3D val="0"/>
            <c:spPr>
              <a:solidFill>
                <a:schemeClr val="accent1">
                  <a:tint val="9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03C-4290-8161-D77D0CD5908E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03C-4290-8161-D77D0CD5908E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03C-4290-8161-D77D0CD5908E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03C-4290-8161-D77D0CD5908E}"/>
                </c:ext>
              </c:extLst>
            </c:dLbl>
            <c:dLbl>
              <c:idx val="2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03C-4290-8161-D77D0CD590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Sheet1!$A$1:$A$3</c:f>
              <c:strCache>
                <c:ptCount val="3"/>
                <c:pt idx="0">
                  <c:v> </c:v>
                </c:pt>
                <c:pt idx="1">
                  <c:v>알고 있다</c:v>
                </c:pt>
                <c:pt idx="2">
                  <c:v>모른다</c:v>
                </c:pt>
              </c:strCache>
            </c:strRef>
          </c:cat>
          <c:val>
            <c:numRef>
              <c:f>Sheet1!$B$1:$B$3</c:f>
              <c:numCache>
                <c:formatCode>###0.0</c:formatCode>
                <c:ptCount val="3"/>
                <c:pt idx="0" formatCode="General">
                  <c:v>0</c:v>
                </c:pt>
                <c:pt idx="1">
                  <c:v>65.8</c:v>
                </c:pt>
                <c:pt idx="2">
                  <c:v>34.200000000000003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03C-4290-8161-D77D0CD5908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896454020472002E-2"/>
          <c:y val="0.11472474747474749"/>
          <c:w val="0.98422756788492016"/>
          <c:h val="0.683995202020202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FDD69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F60-4B46-BAAC-FDA63B091E9C}"/>
              </c:ext>
            </c:extLst>
          </c:dPt>
          <c:dPt>
            <c:idx val="1"/>
            <c:invertIfNegative val="0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F60-4B46-BAAC-FDA63B091E9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en-US" altLang="ko-KR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공개정보의 품질 향상</c:v>
                </c:pt>
                <c:pt idx="1">
                  <c:v>사전정보공표 정보 항목 개수 확대</c:v>
                </c:pt>
                <c:pt idx="2">
                  <c:v>적시공개</c:v>
                </c:pt>
                <c:pt idx="3">
                  <c:v>기타</c:v>
                </c:pt>
              </c:strCache>
            </c:strRef>
          </c:cat>
          <c:val>
            <c:numRef>
              <c:f>Sheet1!$B$2:$B$5</c:f>
              <c:numCache>
                <c:formatCode>###0.0</c:formatCode>
                <c:ptCount val="4"/>
                <c:pt idx="0">
                  <c:v>40</c:v>
                </c:pt>
                <c:pt idx="1">
                  <c:v>32</c:v>
                </c:pt>
                <c:pt idx="2">
                  <c:v>24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F60-4B46-BAAC-FDA63B091E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0"/>
        <c:axId val="522779584"/>
        <c:axId val="522780416"/>
      </c:barChart>
      <c:catAx>
        <c:axId val="522779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 rtl="0">
              <a:lnSpc>
                <a:spcPts val="1400"/>
              </a:lnSpc>
              <a:defRPr lang="en-US" altLang="ko-KR" sz="1000" b="1" i="0" u="none" strike="noStrike" kern="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522780416"/>
        <c:crosses val="autoZero"/>
        <c:auto val="1"/>
        <c:lblAlgn val="ctr"/>
        <c:lblOffset val="100"/>
        <c:noMultiLvlLbl val="0"/>
      </c:catAx>
      <c:valAx>
        <c:axId val="522780416"/>
        <c:scaling>
          <c:orientation val="minMax"/>
        </c:scaling>
        <c:delete val="1"/>
        <c:axPos val="l"/>
        <c:numFmt formatCode="###0.0" sourceLinked="1"/>
        <c:majorTickMark val="out"/>
        <c:minorTickMark val="none"/>
        <c:tickLblPos val="nextTo"/>
        <c:crossAx val="522779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418806805594153E-2"/>
          <c:y val="0.11379637933653199"/>
          <c:w val="0.94728144151866689"/>
          <c:h val="0.6441106768060476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전혀 그렇지 않다</c:v>
                </c:pt>
              </c:strCache>
            </c:strRef>
          </c:tx>
          <c:spPr>
            <a:solidFill>
              <a:srgbClr val="EC735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
어디에 있는지
쉽게 알 수 있다</c:v>
                </c:pt>
                <c:pt idx="1">
                  <c:v>게시된 내용이 
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</c:numCache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6-5014-4E07-930E-DD6E4DCB0EC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그렇지 않다</c:v>
                </c:pt>
              </c:strCache>
            </c:strRef>
          </c:tx>
          <c:spPr>
            <a:solidFill>
              <a:srgbClr val="FEE9C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
어디에 있는지
쉽게 알 수 있다</c:v>
                </c:pt>
                <c:pt idx="1">
                  <c:v>게시된 내용이 
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7-5014-4E07-930E-DD6E4DCB0EC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보통이다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
어디에 있는지
쉽게 알 수 있다</c:v>
                </c:pt>
                <c:pt idx="1">
                  <c:v>게시된 내용이 
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Sheet1!$D$2:$D$6</c:f>
              <c:numCache>
                <c:formatCode>0.0_);[Red]\(0.0\)</c:formatCode>
                <c:ptCount val="5"/>
                <c:pt idx="0">
                  <c:v>16</c:v>
                </c:pt>
                <c:pt idx="1">
                  <c:v>8</c:v>
                </c:pt>
                <c:pt idx="2">
                  <c:v>16</c:v>
                </c:pt>
                <c:pt idx="3">
                  <c:v>8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B-4002-879A-2027A67E25CD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그렇다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56FB-4002-879A-2027A67E25C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
어디에 있는지
쉽게 알 수 있다</c:v>
                </c:pt>
                <c:pt idx="1">
                  <c:v>게시된 내용이 
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Sheet1!$E$2:$E$6</c:f>
              <c:numCache>
                <c:formatCode>###0.0</c:formatCode>
                <c:ptCount val="5"/>
                <c:pt idx="0">
                  <c:v>48</c:v>
                </c:pt>
                <c:pt idx="1">
                  <c:v>44</c:v>
                </c:pt>
                <c:pt idx="2">
                  <c:v>44</c:v>
                </c:pt>
                <c:pt idx="3">
                  <c:v>48</c:v>
                </c:pt>
                <c:pt idx="4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FB-4002-879A-2027A67E25CD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매우 그렇다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6FB-4002-879A-2027A67E25C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
어디에 있는지
쉽게 알 수 있다</c:v>
                </c:pt>
                <c:pt idx="1">
                  <c:v>게시된 내용이 
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Sheet1!$F$2:$F$6</c:f>
              <c:numCache>
                <c:formatCode>###0.0</c:formatCode>
                <c:ptCount val="5"/>
                <c:pt idx="0">
                  <c:v>36</c:v>
                </c:pt>
                <c:pt idx="1">
                  <c:v>48</c:v>
                </c:pt>
                <c:pt idx="2">
                  <c:v>40</c:v>
                </c:pt>
                <c:pt idx="3">
                  <c:v>44</c:v>
                </c:pt>
                <c:pt idx="4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6FB-4002-879A-2027A67E25C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100"/>
        <c:axId val="-19011264"/>
        <c:axId val="-19009088"/>
        <c:extLst/>
      </c:barChart>
      <c:catAx>
        <c:axId val="-19011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 rtl="0">
              <a:lnSpc>
                <a:spcPts val="1400"/>
              </a:lnSpc>
              <a:defRPr lang="ko-KR" altLang="en-US" sz="1000" b="1" i="0" u="none" strike="noStrike" kern="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-19009088"/>
        <c:crosses val="autoZero"/>
        <c:auto val="1"/>
        <c:lblAlgn val="ctr"/>
        <c:lblOffset val="100"/>
        <c:noMultiLvlLbl val="0"/>
      </c:catAx>
      <c:valAx>
        <c:axId val="-1900908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19011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0988509032109254"/>
          <c:y val="2.0058348208186701E-2"/>
          <c:w val="0.5499111527789099"/>
          <c:h val="6.407615644142791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lnSpc>
              <a:spcPts val="1400"/>
            </a:lnSpc>
            <a:defRPr lang="ko-KR" altLang="en-US" sz="1000" b="1" i="0" u="none" strike="noStrike" kern="0" spc="-50" baseline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7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8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9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DAE81-F5BC-4C73-B9DA-F0D7E57859AF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43BF90-7925-4006-9E65-766D3201EF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7520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148" y="589917"/>
            <a:ext cx="2199047" cy="35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332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788" y="-26413"/>
            <a:ext cx="9979576" cy="691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26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768125" y="1799772"/>
            <a:ext cx="4631190" cy="682172"/>
          </a:xfrm>
        </p:spPr>
        <p:txBody>
          <a:bodyPr>
            <a:noAutofit/>
          </a:bodyPr>
          <a:lstStyle>
            <a:lvl1pPr>
              <a:defRPr sz="28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97153" y="2847122"/>
            <a:ext cx="6213247" cy="227642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1600">
                <a:ln>
                  <a:solidFill>
                    <a:schemeClr val="accent1">
                      <a:alpha val="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  <a:endParaRPr 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D01B00C-8C7F-956C-E219-04AEDD88920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148" y="589917"/>
            <a:ext cx="2199047" cy="35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40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부제목 2"/>
          <p:cNvSpPr>
            <a:spLocks noGrp="1"/>
          </p:cNvSpPr>
          <p:nvPr>
            <p:ph type="subTitle" idx="10"/>
          </p:nvPr>
        </p:nvSpPr>
        <p:spPr>
          <a:xfrm>
            <a:off x="272480" y="715052"/>
            <a:ext cx="6721018" cy="360919"/>
          </a:xfrm>
          <a:prstGeom prst="rect">
            <a:avLst/>
          </a:prstGeom>
        </p:spPr>
        <p:txBody>
          <a:bodyPr wrap="none" lIns="91349" tIns="45674" rIns="91349" bIns="45674" anchor="ctr"/>
          <a:lstStyle>
            <a:lvl1pPr marL="0" indent="0" algn="l">
              <a:buNone/>
              <a:defRPr kumimoji="0" lang="ko-KR" altLang="en-US" sz="1500" b="1" kern="0" spc="-15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70707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  <a:lvl2pPr marL="456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164324" y="279606"/>
            <a:ext cx="7229522" cy="432048"/>
          </a:xfrm>
          <a:prstGeom prst="rect">
            <a:avLst/>
          </a:prstGeom>
        </p:spPr>
        <p:txBody>
          <a:bodyPr anchor="ctr"/>
          <a:lstStyle>
            <a:lvl1pPr>
              <a:defRPr kumimoji="0" lang="ko-KR" altLang="en-US" sz="2000" b="1" kern="0" spc="-15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1" name="내용 개체 틀 2"/>
          <p:cNvSpPr>
            <a:spLocks noGrp="1"/>
          </p:cNvSpPr>
          <p:nvPr>
            <p:ph idx="11"/>
          </p:nvPr>
        </p:nvSpPr>
        <p:spPr>
          <a:xfrm>
            <a:off x="693514" y="1084621"/>
            <a:ext cx="8939435" cy="316632"/>
          </a:xfrm>
          <a:prstGeom prst="rect">
            <a:avLst/>
          </a:prstGeom>
        </p:spPr>
        <p:txBody>
          <a:bodyPr>
            <a:noAutofit/>
          </a:bodyPr>
          <a:lstStyle>
            <a:lvl1pPr marL="180975" indent="-180975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Tx/>
              <a:buBlip>
                <a:blip r:embed="rId2"/>
              </a:buBlip>
              <a:defRPr sz="1200" b="0" spc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2" name="TextBox 11"/>
          <p:cNvSpPr txBox="1">
            <a:spLocks noChangeArrowheads="1"/>
          </p:cNvSpPr>
          <p:nvPr userDrawn="1"/>
        </p:nvSpPr>
        <p:spPr bwMode="gray">
          <a:xfrm>
            <a:off x="9489504" y="6599442"/>
            <a:ext cx="442750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0" bIns="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latinLnBrk="0" hangingPunct="1">
              <a:defRPr/>
            </a:pP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fld id="{70FF7B58-9547-4305-943A-4AC4E99EB892}" type="slidenum">
              <a:rPr kumimoji="0" lang="ko-KR" altLang="en-US" sz="100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pPr algn="r" eaLnBrk="1" latinLnBrk="0" hangingPunct="1">
                <a:defRPr/>
              </a:pPr>
              <a:t>‹#›</a:t>
            </a:fld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 userDrawn="1"/>
        </p:nvSpPr>
        <p:spPr>
          <a:xfrm>
            <a:off x="0" y="0"/>
            <a:ext cx="1574800" cy="177800"/>
          </a:xfrm>
          <a:prstGeom prst="rect">
            <a:avLst/>
          </a:prstGeom>
          <a:solidFill>
            <a:srgbClr val="094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1568624" y="0"/>
            <a:ext cx="8375476" cy="177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27"/>
          <a:stretch/>
        </p:blipFill>
        <p:spPr>
          <a:xfrm>
            <a:off x="9060008" y="331878"/>
            <a:ext cx="632936" cy="30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743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부제목 2"/>
          <p:cNvSpPr>
            <a:spLocks noGrp="1"/>
          </p:cNvSpPr>
          <p:nvPr>
            <p:ph type="subTitle" idx="10"/>
          </p:nvPr>
        </p:nvSpPr>
        <p:spPr>
          <a:xfrm>
            <a:off x="272480" y="715052"/>
            <a:ext cx="6721018" cy="360919"/>
          </a:xfrm>
          <a:prstGeom prst="rect">
            <a:avLst/>
          </a:prstGeom>
        </p:spPr>
        <p:txBody>
          <a:bodyPr wrap="none" lIns="91349" tIns="45674" rIns="91349" bIns="45674" anchor="ctr"/>
          <a:lstStyle>
            <a:lvl1pPr marL="0" indent="0" algn="l">
              <a:buNone/>
              <a:defRPr kumimoji="0" lang="ko-KR" altLang="en-US" sz="1500" b="1" kern="0" spc="-15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70707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  <a:lvl2pPr marL="456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164324" y="279606"/>
            <a:ext cx="7229522" cy="432048"/>
          </a:xfrm>
          <a:prstGeom prst="rect">
            <a:avLst/>
          </a:prstGeom>
        </p:spPr>
        <p:txBody>
          <a:bodyPr anchor="ctr"/>
          <a:lstStyle>
            <a:lvl1pPr>
              <a:defRPr kumimoji="0" lang="ko-KR" altLang="en-US" sz="2000" b="1" kern="0" spc="-15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1" name="내용 개체 틀 2"/>
          <p:cNvSpPr>
            <a:spLocks noGrp="1"/>
          </p:cNvSpPr>
          <p:nvPr>
            <p:ph idx="11"/>
          </p:nvPr>
        </p:nvSpPr>
        <p:spPr>
          <a:xfrm>
            <a:off x="693514" y="1084621"/>
            <a:ext cx="8939435" cy="316632"/>
          </a:xfrm>
          <a:prstGeom prst="rect">
            <a:avLst/>
          </a:prstGeom>
        </p:spPr>
        <p:txBody>
          <a:bodyPr>
            <a:noAutofit/>
          </a:bodyPr>
          <a:lstStyle>
            <a:lvl1pPr marL="180975" indent="-180975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Tx/>
              <a:buBlip>
                <a:blip r:embed="rId2"/>
              </a:buBlip>
              <a:defRPr sz="1200" b="0" spc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2" name="TextBox 11"/>
          <p:cNvSpPr txBox="1">
            <a:spLocks noChangeArrowheads="1"/>
          </p:cNvSpPr>
          <p:nvPr userDrawn="1"/>
        </p:nvSpPr>
        <p:spPr bwMode="gray">
          <a:xfrm>
            <a:off x="9489504" y="6599442"/>
            <a:ext cx="442750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0" bIns="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latinLnBrk="0" hangingPunct="1">
              <a:defRPr/>
            </a:pP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fld id="{70FF7B58-9547-4305-943A-4AC4E99EB892}" type="slidenum">
              <a:rPr kumimoji="0" lang="ko-KR" altLang="en-US" sz="100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pPr algn="r" eaLnBrk="1" latinLnBrk="0" hangingPunct="1">
                <a:defRPr/>
              </a:pPr>
              <a:t>‹#›</a:t>
            </a:fld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 userDrawn="1"/>
        </p:nvSpPr>
        <p:spPr>
          <a:xfrm>
            <a:off x="0" y="0"/>
            <a:ext cx="1574800" cy="177800"/>
          </a:xfrm>
          <a:prstGeom prst="rect">
            <a:avLst/>
          </a:prstGeom>
          <a:solidFill>
            <a:srgbClr val="094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1568624" y="0"/>
            <a:ext cx="8375476" cy="177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27"/>
          <a:stretch/>
        </p:blipFill>
        <p:spPr>
          <a:xfrm>
            <a:off x="9060008" y="331878"/>
            <a:ext cx="632936" cy="30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02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3208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4648F-E19F-46F1-B657-809A478E1818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8C98F-4037-4C81-B15C-FC28C80DCD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7186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62" r:id="rId4"/>
    <p:sldLayoutId id="2147483675" r:id="rId5"/>
    <p:sldLayoutId id="2147483674" r:id="rId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KoPub돋움체 Bold" panose="00000800000000000000" pitchFamily="2" charset="-127"/>
          <a:ea typeface="KoPub돋움체 Bold" panose="00000800000000000000" pitchFamily="2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gray">
          <a:xfrm>
            <a:off x="601802" y="2374801"/>
            <a:ext cx="3265638" cy="121597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3200" b="1" spc="-300" dirty="0">
                <a:ln>
                  <a:solidFill>
                    <a:srgbClr val="3F7CB3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설문조사</a:t>
            </a:r>
            <a:endParaRPr lang="en-US" altLang="ko-KR" sz="3200" b="1" spc="-300" dirty="0">
              <a:ln>
                <a:solidFill>
                  <a:srgbClr val="3F7CB3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3200" spc="-300" dirty="0">
                <a:ln>
                  <a:solidFill>
                    <a:srgbClr val="3F7CB3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보고서</a:t>
            </a:r>
          </a:p>
        </p:txBody>
      </p:sp>
      <p:sp>
        <p:nvSpPr>
          <p:cNvPr id="3" name="TextBox 2"/>
          <p:cNvSpPr txBox="1"/>
          <p:nvPr/>
        </p:nvSpPr>
        <p:spPr bwMode="gray">
          <a:xfrm>
            <a:off x="645344" y="1876081"/>
            <a:ext cx="1377300" cy="523220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r>
              <a:rPr lang="en-US" altLang="ko-KR" sz="2800" b="1" dirty="0">
                <a:ln>
                  <a:solidFill>
                    <a:srgbClr val="3F7CB3">
                      <a:alpha val="0"/>
                    </a:srgb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2023</a:t>
            </a:r>
            <a:r>
              <a:rPr lang="ko-KR" altLang="en-US" sz="2800" b="1" dirty="0">
                <a:ln>
                  <a:solidFill>
                    <a:srgbClr val="3F7CB3">
                      <a:alpha val="0"/>
                    </a:srgb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736964" y="3809588"/>
            <a:ext cx="996917" cy="259978"/>
          </a:xfrm>
          <a:prstGeom prst="roundRect">
            <a:avLst>
              <a:gd name="adj" fmla="val 50000"/>
            </a:avLst>
          </a:prstGeom>
          <a:solidFill>
            <a:srgbClr val="09488B"/>
          </a:solidFill>
          <a:ln>
            <a:noFill/>
          </a:ln>
        </p:spPr>
        <p:txBody>
          <a:bodyPr rtlCol="0" anchor="ctr"/>
          <a:lstStyle/>
          <a:p>
            <a:endParaRPr lang="ko-KR" altLang="en-US" sz="160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 Box 24"/>
          <p:cNvSpPr txBox="1">
            <a:spLocks noChangeArrowheads="1"/>
          </p:cNvSpPr>
          <p:nvPr/>
        </p:nvSpPr>
        <p:spPr bwMode="gray">
          <a:xfrm>
            <a:off x="620849" y="3747818"/>
            <a:ext cx="1663331" cy="349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34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4E6A9"/>
                  </a:outerShdw>
                </a:effectLst>
              </a14:hiddenEffects>
            </a:ext>
          </a:extLst>
        </p:spPr>
        <p:txBody>
          <a:bodyPr vert="horz" wrap="square" lIns="25200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>
                <a:ln w="11430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rPr>
              <a:t>2023. 11</a:t>
            </a:r>
          </a:p>
        </p:txBody>
      </p:sp>
      <p:pic>
        <p:nvPicPr>
          <p:cNvPr id="8" name="그림 7" descr="폰트, 블랙, 그래픽, 스크린샷이(가) 표시된 사진&#10;&#10;자동 생성된 설명">
            <a:extLst>
              <a:ext uri="{FF2B5EF4-FFF2-40B4-BE49-F238E27FC236}">
                <a16:creationId xmlns:a16="http://schemas.microsoft.com/office/drawing/2014/main" id="{318FFFE9-5257-3985-8464-B8CBE6D2AC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964" y="5896697"/>
            <a:ext cx="2104399" cy="35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9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6"/>
          <p:cNvSpPr txBox="1">
            <a:spLocks/>
          </p:cNvSpPr>
          <p:nvPr/>
        </p:nvSpPr>
        <p:spPr bwMode="gray">
          <a:xfrm>
            <a:off x="1848520" y="1097174"/>
            <a:ext cx="1699798" cy="492443"/>
          </a:xfrm>
          <a:prstGeom prst="rect">
            <a:avLst/>
          </a:prstGeom>
          <a:noFill/>
        </p:spPr>
        <p:txBody>
          <a:bodyPr wrap="none" rtlCol="0" anchor="ctr">
            <a:noAutofit/>
            <a:scene3d>
              <a:camera prst="orthographicFront"/>
              <a:lightRig rig="threePt" dir="t"/>
            </a:scene3d>
            <a:sp3d>
              <a:contourClr>
                <a:schemeClr val="tx1"/>
              </a:contourClr>
            </a:sp3d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0" lang="ko-KR" altLang="en-US" sz="3200" b="1" spc="-150" dirty="0">
                <a:ln w="12700"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 pitchFamily="50" charset="-127"/>
                <a:cs typeface="Tahoma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2"/>
                </a:solidFill>
                <a:latin typeface="Arial" charset="0"/>
                <a:ea typeface="맑은 고딕" pitchFamily="50" charset="-127"/>
                <a:cs typeface="Arial" charset="0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2"/>
                </a:solidFill>
                <a:latin typeface="Arial" charset="0"/>
                <a:ea typeface="맑은 고딕" pitchFamily="50" charset="-127"/>
                <a:cs typeface="Arial" charset="0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2"/>
                </a:solidFill>
                <a:latin typeface="Arial" charset="0"/>
                <a:ea typeface="맑은 고딕" pitchFamily="50" charset="-127"/>
                <a:cs typeface="Arial" charset="0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2"/>
                </a:solidFill>
                <a:latin typeface="Arial" charset="0"/>
                <a:ea typeface="맑은 고딕" pitchFamily="50" charset="-127"/>
                <a:cs typeface="Arial" charset="0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pc="3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목  차</a:t>
            </a:r>
            <a:endParaRPr lang="ko-KR" altLang="en-US" kern="0" spc="3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cs typeface="+mn-cs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028306" y="3066386"/>
            <a:ext cx="3908425" cy="334985"/>
            <a:chOff x="-4192016" y="2890483"/>
            <a:chExt cx="3908425" cy="334985"/>
          </a:xfrm>
        </p:grpSpPr>
        <p:sp>
          <p:nvSpPr>
            <p:cNvPr id="4" name="TextBox 3"/>
            <p:cNvSpPr txBox="1"/>
            <p:nvPr/>
          </p:nvSpPr>
          <p:spPr>
            <a:xfrm>
              <a:off x="-3185615" y="2890483"/>
              <a:ext cx="1915685" cy="334985"/>
            </a:xfrm>
            <a:prstGeom prst="rect">
              <a:avLst/>
            </a:prstGeom>
            <a:noFill/>
          </p:spPr>
          <p:txBody>
            <a:bodyPr wrap="none" lIns="0" rtlCol="0" anchor="ctr">
              <a:noAutofit/>
            </a:bodyPr>
            <a:lstStyle>
              <a:defPPr>
                <a:defRPr lang="ko-KR"/>
              </a:defPPr>
              <a:lvl1pPr marL="0" algn="l" defTabSz="914400" eaLnBrk="1" hangingPunct="1">
                <a:buClr>
                  <a:srgbClr val="007BF6"/>
                </a:buClr>
                <a:buSzPct val="80000"/>
                <a:defRPr sz="1300" b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539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algn="l" defTabSz="914400" eaLnBrk="1" hangingPunct="1">
                <a:defRPr sz="1800">
                  <a:latin typeface="+mn-lt"/>
                  <a:ea typeface="+mn-ea"/>
                </a:defRPr>
              </a:lvl2pPr>
              <a:lvl3pPr algn="l" defTabSz="914400" eaLnBrk="1" hangingPunct="1">
                <a:defRPr sz="1800">
                  <a:latin typeface="+mn-lt"/>
                  <a:ea typeface="+mn-ea"/>
                </a:defRPr>
              </a:lvl3pPr>
              <a:lvl4pPr algn="l" defTabSz="914400" eaLnBrk="1" hangingPunct="1">
                <a:defRPr sz="1800">
                  <a:latin typeface="+mn-lt"/>
                  <a:ea typeface="+mn-ea"/>
                </a:defRPr>
              </a:lvl4pPr>
              <a:lvl5pPr algn="l" defTabSz="914400" eaLnBrk="1" hangingPunct="1">
                <a:defRPr sz="1800">
                  <a:latin typeface="+mn-lt"/>
                  <a:ea typeface="+mn-ea"/>
                </a:defRPr>
              </a:lvl5pPr>
              <a:lvl6pPr>
                <a:defRPr sz="1800">
                  <a:latin typeface="+mn-lt"/>
                  <a:ea typeface="+mn-ea"/>
                </a:defRPr>
              </a:lvl6pPr>
              <a:lvl7pPr>
                <a:defRPr sz="1800">
                  <a:latin typeface="+mn-lt"/>
                  <a:ea typeface="+mn-ea"/>
                </a:defRPr>
              </a:lvl7pPr>
              <a:lvl8pPr>
                <a:defRPr sz="1800">
                  <a:latin typeface="+mn-lt"/>
                  <a:ea typeface="+mn-ea"/>
                </a:defRPr>
              </a:lvl8pPr>
              <a:lvl9pPr>
                <a:defRPr sz="1800">
                  <a:latin typeface="+mn-lt"/>
                  <a:ea typeface="+mn-ea"/>
                </a:defRPr>
              </a:lvl9pPr>
            </a:lstStyle>
            <a:p>
              <a:pPr lvl="0" latinLnBrk="0">
                <a:defRPr/>
              </a:pPr>
              <a:r>
                <a:rPr lang="ko-KR" altLang="en-US" sz="1600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조사개요</a:t>
              </a:r>
            </a:p>
          </p:txBody>
        </p:sp>
        <p:grpSp>
          <p:nvGrpSpPr>
            <p:cNvPr id="5" name="그룹 4"/>
            <p:cNvGrpSpPr/>
            <p:nvPr/>
          </p:nvGrpSpPr>
          <p:grpSpPr>
            <a:xfrm>
              <a:off x="-4192016" y="2899611"/>
              <a:ext cx="958801" cy="323165"/>
              <a:chOff x="2516163" y="2690242"/>
              <a:chExt cx="958801" cy="323165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2516163" y="2709292"/>
                <a:ext cx="958801" cy="300608"/>
                <a:chOff x="2144688" y="3356992"/>
                <a:chExt cx="958801" cy="300608"/>
              </a:xfrm>
            </p:grpSpPr>
            <p:sp>
              <p:nvSpPr>
                <p:cNvPr id="9" name="양쪽 모서리가 둥근 사각형 8"/>
                <p:cNvSpPr/>
                <p:nvPr/>
              </p:nvSpPr>
              <p:spPr>
                <a:xfrm>
                  <a:off x="2144688" y="3356992"/>
                  <a:ext cx="884262" cy="300608"/>
                </a:xfrm>
                <a:prstGeom prst="round2SameRect">
                  <a:avLst>
                    <a:gd name="adj1" fmla="val 0"/>
                    <a:gd name="adj2" fmla="val 0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0" name="직각 삼각형 9"/>
                <p:cNvSpPr/>
                <p:nvPr/>
              </p:nvSpPr>
              <p:spPr>
                <a:xfrm rot="5400000">
                  <a:off x="2954411" y="3356992"/>
                  <a:ext cx="149078" cy="149078"/>
                </a:xfrm>
                <a:prstGeom prst="rt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8" name="직사각형 7"/>
              <p:cNvSpPr/>
              <p:nvPr/>
            </p:nvSpPr>
            <p:spPr>
              <a:xfrm>
                <a:off x="2525677" y="2690242"/>
                <a:ext cx="84831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latinLnBrk="0"/>
                <a:r>
                  <a:rPr lang="en-US" altLang="ko-KR" sz="1500" b="1" kern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Part 01</a:t>
                </a:r>
                <a:endParaRPr lang="en-US" altLang="ko-KR" sz="1500" b="1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-1014009" y="2890483"/>
              <a:ext cx="730418" cy="334985"/>
            </a:xfrm>
            <a:prstGeom prst="rect">
              <a:avLst/>
            </a:prstGeom>
            <a:noFill/>
          </p:spPr>
          <p:txBody>
            <a:bodyPr wrap="none" lIns="0" rtlCol="0" anchor="ctr">
              <a:noAutofit/>
            </a:bodyPr>
            <a:lstStyle>
              <a:defPPr>
                <a:defRPr lang="ko-KR"/>
              </a:defPPr>
              <a:lvl1pPr marL="0" algn="l" defTabSz="914400" eaLnBrk="1" hangingPunct="1">
                <a:buClr>
                  <a:srgbClr val="007BF6"/>
                </a:buClr>
                <a:buSzPct val="80000"/>
                <a:defRPr sz="1300" b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539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algn="l" defTabSz="914400" eaLnBrk="1" hangingPunct="1">
                <a:defRPr sz="1800">
                  <a:latin typeface="+mn-lt"/>
                  <a:ea typeface="+mn-ea"/>
                </a:defRPr>
              </a:lvl2pPr>
              <a:lvl3pPr algn="l" defTabSz="914400" eaLnBrk="1" hangingPunct="1">
                <a:defRPr sz="1800">
                  <a:latin typeface="+mn-lt"/>
                  <a:ea typeface="+mn-ea"/>
                </a:defRPr>
              </a:lvl3pPr>
              <a:lvl4pPr algn="l" defTabSz="914400" eaLnBrk="1" hangingPunct="1">
                <a:defRPr sz="1800">
                  <a:latin typeface="+mn-lt"/>
                  <a:ea typeface="+mn-ea"/>
                </a:defRPr>
              </a:lvl4pPr>
              <a:lvl5pPr algn="l" defTabSz="914400" eaLnBrk="1" hangingPunct="1">
                <a:defRPr sz="1800">
                  <a:latin typeface="+mn-lt"/>
                  <a:ea typeface="+mn-ea"/>
                </a:defRPr>
              </a:lvl5pPr>
              <a:lvl6pPr>
                <a:defRPr sz="1800">
                  <a:latin typeface="+mn-lt"/>
                  <a:ea typeface="+mn-ea"/>
                </a:defRPr>
              </a:lvl6pPr>
              <a:lvl7pPr>
                <a:defRPr sz="1800">
                  <a:latin typeface="+mn-lt"/>
                  <a:ea typeface="+mn-ea"/>
                </a:defRPr>
              </a:lvl7pPr>
              <a:lvl8pPr>
                <a:defRPr sz="1800">
                  <a:latin typeface="+mn-lt"/>
                  <a:ea typeface="+mn-ea"/>
                </a:defRPr>
              </a:lvl8pPr>
              <a:lvl9pPr>
                <a:defRPr sz="1800">
                  <a:latin typeface="+mn-lt"/>
                  <a:ea typeface="+mn-ea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7BF6"/>
                </a:buClr>
                <a:buSzPct val="80000"/>
                <a:buFontTx/>
                <a:buNone/>
                <a:tabLst/>
                <a:defRPr/>
              </a:pPr>
              <a:r>
                <a:rPr lang="en-US" altLang="ko-KR" sz="1400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03</a:t>
              </a:r>
              <a:endParaRPr kumimoji="0" lang="ko-KR" altLang="en-US" sz="1400" i="0" u="none" strike="noStrike" kern="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3028306" y="4188771"/>
            <a:ext cx="3908425" cy="334985"/>
            <a:chOff x="-4192016" y="3442933"/>
            <a:chExt cx="3908425" cy="334985"/>
          </a:xfrm>
        </p:grpSpPr>
        <p:sp>
          <p:nvSpPr>
            <p:cNvPr id="12" name="TextBox 11"/>
            <p:cNvSpPr txBox="1"/>
            <p:nvPr/>
          </p:nvSpPr>
          <p:spPr>
            <a:xfrm>
              <a:off x="-3185615" y="3442933"/>
              <a:ext cx="1915685" cy="334985"/>
            </a:xfrm>
            <a:prstGeom prst="rect">
              <a:avLst/>
            </a:prstGeom>
            <a:noFill/>
          </p:spPr>
          <p:txBody>
            <a:bodyPr wrap="none" lIns="0" rtlCol="0" anchor="ctr">
              <a:noAutofit/>
            </a:bodyPr>
            <a:lstStyle>
              <a:defPPr>
                <a:defRPr lang="ko-KR"/>
              </a:defPPr>
              <a:lvl1pPr marL="0" algn="l" defTabSz="914400" eaLnBrk="1" hangingPunct="1">
                <a:buClr>
                  <a:srgbClr val="007BF6"/>
                </a:buClr>
                <a:buSzPct val="80000"/>
                <a:defRPr sz="1300" b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539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algn="l" defTabSz="914400" eaLnBrk="1" hangingPunct="1">
                <a:defRPr sz="1800">
                  <a:latin typeface="+mn-lt"/>
                  <a:ea typeface="+mn-ea"/>
                </a:defRPr>
              </a:lvl2pPr>
              <a:lvl3pPr algn="l" defTabSz="914400" eaLnBrk="1" hangingPunct="1">
                <a:defRPr sz="1800">
                  <a:latin typeface="+mn-lt"/>
                  <a:ea typeface="+mn-ea"/>
                </a:defRPr>
              </a:lvl3pPr>
              <a:lvl4pPr algn="l" defTabSz="914400" eaLnBrk="1" hangingPunct="1">
                <a:defRPr sz="1800">
                  <a:latin typeface="+mn-lt"/>
                  <a:ea typeface="+mn-ea"/>
                </a:defRPr>
              </a:lvl4pPr>
              <a:lvl5pPr algn="l" defTabSz="914400" eaLnBrk="1" hangingPunct="1">
                <a:defRPr sz="1800">
                  <a:latin typeface="+mn-lt"/>
                  <a:ea typeface="+mn-ea"/>
                </a:defRPr>
              </a:lvl5pPr>
              <a:lvl6pPr>
                <a:defRPr sz="1800">
                  <a:latin typeface="+mn-lt"/>
                  <a:ea typeface="+mn-ea"/>
                </a:defRPr>
              </a:lvl6pPr>
              <a:lvl7pPr>
                <a:defRPr sz="1800">
                  <a:latin typeface="+mn-lt"/>
                  <a:ea typeface="+mn-ea"/>
                </a:defRPr>
              </a:lvl7pPr>
              <a:lvl8pPr>
                <a:defRPr sz="1800">
                  <a:latin typeface="+mn-lt"/>
                  <a:ea typeface="+mn-ea"/>
                </a:defRPr>
              </a:lvl8pPr>
              <a:lvl9pPr>
                <a:defRPr sz="1800">
                  <a:latin typeface="+mn-lt"/>
                  <a:ea typeface="+mn-ea"/>
                </a:defRPr>
              </a:lvl9pPr>
            </a:lstStyle>
            <a:p>
              <a:pPr lvl="0" latinLnBrk="0">
                <a:defRPr/>
              </a:pPr>
              <a:r>
                <a:rPr lang="ko-KR" altLang="en-US" sz="1600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조사결과</a:t>
              </a: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-4192016" y="3452061"/>
              <a:ext cx="958801" cy="323165"/>
              <a:chOff x="2516163" y="2690242"/>
              <a:chExt cx="958801" cy="323165"/>
            </a:xfrm>
          </p:grpSpPr>
          <p:grpSp>
            <p:nvGrpSpPr>
              <p:cNvPr id="15" name="그룹 14"/>
              <p:cNvGrpSpPr/>
              <p:nvPr/>
            </p:nvGrpSpPr>
            <p:grpSpPr>
              <a:xfrm>
                <a:off x="2516163" y="2709292"/>
                <a:ext cx="958801" cy="300608"/>
                <a:chOff x="2144688" y="3356992"/>
                <a:chExt cx="958801" cy="300608"/>
              </a:xfrm>
            </p:grpSpPr>
            <p:sp>
              <p:nvSpPr>
                <p:cNvPr id="17" name="양쪽 모서리가 둥근 사각형 16"/>
                <p:cNvSpPr/>
                <p:nvPr/>
              </p:nvSpPr>
              <p:spPr>
                <a:xfrm>
                  <a:off x="2144688" y="3356992"/>
                  <a:ext cx="884262" cy="300608"/>
                </a:xfrm>
                <a:prstGeom prst="round2SameRect">
                  <a:avLst>
                    <a:gd name="adj1" fmla="val 0"/>
                    <a:gd name="adj2" fmla="val 0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8" name="직각 삼각형 17"/>
                <p:cNvSpPr/>
                <p:nvPr/>
              </p:nvSpPr>
              <p:spPr>
                <a:xfrm rot="5400000">
                  <a:off x="2954411" y="3356992"/>
                  <a:ext cx="149078" cy="149078"/>
                </a:xfrm>
                <a:prstGeom prst="rt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16" name="직사각형 15"/>
              <p:cNvSpPr/>
              <p:nvPr/>
            </p:nvSpPr>
            <p:spPr>
              <a:xfrm>
                <a:off x="2525677" y="2690242"/>
                <a:ext cx="84831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latinLnBrk="0"/>
                <a:r>
                  <a:rPr lang="en-US" altLang="ko-KR" sz="1500" b="1" kern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Part 02</a:t>
                </a:r>
                <a:endParaRPr lang="en-US" altLang="ko-KR" sz="1500" b="1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-1014009" y="3442933"/>
              <a:ext cx="730418" cy="334985"/>
            </a:xfrm>
            <a:prstGeom prst="rect">
              <a:avLst/>
            </a:prstGeom>
            <a:noFill/>
          </p:spPr>
          <p:txBody>
            <a:bodyPr wrap="none" lIns="0" rtlCol="0" anchor="ctr">
              <a:noAutofit/>
            </a:bodyPr>
            <a:lstStyle>
              <a:defPPr>
                <a:defRPr lang="ko-KR"/>
              </a:defPPr>
              <a:lvl1pPr marL="0" algn="l" defTabSz="914400" eaLnBrk="1" hangingPunct="1">
                <a:buClr>
                  <a:srgbClr val="007BF6"/>
                </a:buClr>
                <a:buSzPct val="80000"/>
                <a:defRPr sz="1300" b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539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algn="l" defTabSz="914400" eaLnBrk="1" hangingPunct="1">
                <a:defRPr sz="1800">
                  <a:latin typeface="+mn-lt"/>
                  <a:ea typeface="+mn-ea"/>
                </a:defRPr>
              </a:lvl2pPr>
              <a:lvl3pPr algn="l" defTabSz="914400" eaLnBrk="1" hangingPunct="1">
                <a:defRPr sz="1800">
                  <a:latin typeface="+mn-lt"/>
                  <a:ea typeface="+mn-ea"/>
                </a:defRPr>
              </a:lvl3pPr>
              <a:lvl4pPr algn="l" defTabSz="914400" eaLnBrk="1" hangingPunct="1">
                <a:defRPr sz="1800">
                  <a:latin typeface="+mn-lt"/>
                  <a:ea typeface="+mn-ea"/>
                </a:defRPr>
              </a:lvl4pPr>
              <a:lvl5pPr algn="l" defTabSz="914400" eaLnBrk="1" hangingPunct="1">
                <a:defRPr sz="1800">
                  <a:latin typeface="+mn-lt"/>
                  <a:ea typeface="+mn-ea"/>
                </a:defRPr>
              </a:lvl5pPr>
              <a:lvl6pPr>
                <a:defRPr sz="1800">
                  <a:latin typeface="+mn-lt"/>
                  <a:ea typeface="+mn-ea"/>
                </a:defRPr>
              </a:lvl6pPr>
              <a:lvl7pPr>
                <a:defRPr sz="1800">
                  <a:latin typeface="+mn-lt"/>
                  <a:ea typeface="+mn-ea"/>
                </a:defRPr>
              </a:lvl7pPr>
              <a:lvl8pPr>
                <a:defRPr sz="1800">
                  <a:latin typeface="+mn-lt"/>
                  <a:ea typeface="+mn-ea"/>
                </a:defRPr>
              </a:lvl8pPr>
              <a:lvl9pPr>
                <a:defRPr sz="1800">
                  <a:latin typeface="+mn-lt"/>
                  <a:ea typeface="+mn-ea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7BF6"/>
                </a:buClr>
                <a:buSzPct val="80000"/>
                <a:buFontTx/>
                <a:buNone/>
                <a:tabLst/>
                <a:defRPr/>
              </a:pPr>
              <a:r>
                <a:rPr kumimoji="0" lang="en-US" altLang="ko-KR" sz="1400" i="0" u="none" strike="noStrike" kern="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</a:rPr>
                <a:t>05</a:t>
              </a:r>
              <a:endParaRPr kumimoji="0" lang="ko-KR" altLang="en-US" sz="1400" i="0" u="none" strike="noStrike" kern="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0937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PART 01. </a:t>
            </a:r>
            <a:r>
              <a:rPr lang="ko-KR" altLang="en-US" dirty="0"/>
              <a:t>조사개요</a:t>
            </a:r>
          </a:p>
        </p:txBody>
      </p:sp>
    </p:spTree>
    <p:extLst>
      <p:ext uri="{BB962C8B-B14F-4D97-AF65-F5344CB8AC3E}">
        <p14:creationId xmlns:p14="http://schemas.microsoft.com/office/powerpoint/2010/main" val="1565167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모서리가 둥근 직사각형 77"/>
          <p:cNvSpPr/>
          <p:nvPr/>
        </p:nvSpPr>
        <p:spPr>
          <a:xfrm>
            <a:off x="268786" y="2289158"/>
            <a:ext cx="9288421" cy="4164029"/>
          </a:xfrm>
          <a:prstGeom prst="roundRect">
            <a:avLst>
              <a:gd name="adj" fmla="val 2438"/>
            </a:avLst>
          </a:prstGeom>
          <a:solidFill>
            <a:srgbClr val="DCE6F2"/>
          </a:solidFill>
          <a:ln w="12700" cap="rnd">
            <a:noFill/>
            <a:round/>
            <a:headEnd/>
            <a:tailEnd type="oval"/>
          </a:ln>
          <a:effectLst/>
        </p:spPr>
        <p:txBody>
          <a:bodyPr lIns="1512000" tIns="0" rIns="0" bIns="0" anchor="ctr"/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kumimoji="0" lang="ko-KR" altLang="en-US" sz="1300" b="1" kern="0" spc="-5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a typeface="맑은 고딕" panose="020B0503020000020004" pitchFamily="50" charset="-127"/>
            </a:endParaRPr>
          </a:p>
        </p:txBody>
      </p:sp>
      <p:grpSp>
        <p:nvGrpSpPr>
          <p:cNvPr id="79" name="그룹 78"/>
          <p:cNvGrpSpPr/>
          <p:nvPr/>
        </p:nvGrpSpPr>
        <p:grpSpPr>
          <a:xfrm rot="5400000">
            <a:off x="506426" y="2053304"/>
            <a:ext cx="820276" cy="1425337"/>
            <a:chOff x="335417" y="3274707"/>
            <a:chExt cx="1104446" cy="989552"/>
          </a:xfrm>
        </p:grpSpPr>
        <p:sp>
          <p:nvSpPr>
            <p:cNvPr id="80" name="양쪽 모서리가 둥근 사각형 79"/>
            <p:cNvSpPr/>
            <p:nvPr/>
          </p:nvSpPr>
          <p:spPr>
            <a:xfrm>
              <a:off x="335417" y="4219209"/>
              <a:ext cx="1104446" cy="45050"/>
            </a:xfrm>
            <a:prstGeom prst="round2SameRect">
              <a:avLst>
                <a:gd name="adj1" fmla="val 16667"/>
                <a:gd name="adj2" fmla="val 50000"/>
              </a:avLst>
            </a:prstGeom>
            <a:solidFill>
              <a:srgbClr val="516895"/>
            </a:solidFill>
            <a:ln w="190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Aft>
                  <a:spcPts val="0"/>
                </a:spcAft>
              </a:pPr>
              <a:endParaRPr kumimoji="0" lang="ko-KR" altLang="en-US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endParaRPr>
            </a:p>
          </p:txBody>
        </p:sp>
        <p:sp>
          <p:nvSpPr>
            <p:cNvPr id="81" name="양쪽 모서리가 둥근 사각형 80"/>
            <p:cNvSpPr/>
            <p:nvPr/>
          </p:nvSpPr>
          <p:spPr>
            <a:xfrm>
              <a:off x="434374" y="3274707"/>
              <a:ext cx="899452" cy="97248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16895"/>
            </a:solidFill>
            <a:ln w="190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Aft>
                  <a:spcPts val="0"/>
                </a:spcAft>
              </a:pPr>
              <a:endParaRPr kumimoji="0" lang="ko-KR" altLang="en-US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endParaRPr>
            </a:p>
          </p:txBody>
        </p:sp>
      </p:grpSp>
      <p:sp>
        <p:nvSpPr>
          <p:cNvPr id="82" name="AutoShape 80"/>
          <p:cNvSpPr>
            <a:spLocks noChangeArrowheads="1"/>
          </p:cNvSpPr>
          <p:nvPr/>
        </p:nvSpPr>
        <p:spPr bwMode="auto">
          <a:xfrm>
            <a:off x="448955" y="2604094"/>
            <a:ext cx="851515" cy="30777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b="1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rPr>
              <a:t>조사설계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조사목적 및 설계</a:t>
            </a:r>
          </a:p>
        </p:txBody>
      </p:sp>
      <p:sp>
        <p:nvSpPr>
          <p:cNvPr id="10" name="모서리가 둥근 직사각형 9"/>
          <p:cNvSpPr/>
          <p:nvPr/>
        </p:nvSpPr>
        <p:spPr>
          <a:xfrm>
            <a:off x="268786" y="1036792"/>
            <a:ext cx="9288421" cy="952048"/>
          </a:xfrm>
          <a:prstGeom prst="roundRect">
            <a:avLst>
              <a:gd name="adj" fmla="val 6386"/>
            </a:avLst>
          </a:prstGeom>
          <a:solidFill>
            <a:srgbClr val="DCE6F2"/>
          </a:solidFill>
          <a:ln w="12700" cap="rnd">
            <a:noFill/>
            <a:round/>
            <a:headEnd/>
            <a:tailEnd type="oval"/>
          </a:ln>
          <a:effectLst/>
        </p:spPr>
        <p:txBody>
          <a:bodyPr lIns="1512000" tIns="0" rIns="0" bIns="0" anchor="ctr"/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a typeface="맑은 고딕" panose="020B0503020000020004" pitchFamily="50" charset="-127"/>
              </a:rPr>
              <a:t>본 과업은 정보통신산업진흥원에서 국민의 알 권리 증진을 위하여 시행하고 있는 </a:t>
            </a:r>
            <a:endParaRPr kumimoji="0" lang="en-US" altLang="ko-KR" sz="1300" b="1" kern="0" spc="-5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a typeface="맑은 고딕" panose="020B0503020000020004" pitchFamily="50" charset="-127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a typeface="맑은 고딕" panose="020B0503020000020004" pitchFamily="50" charset="-127"/>
              </a:rPr>
              <a:t>정보공개 청구 및 사전정보공표에 대한 이용현황 및 만족도를 파악하여</a:t>
            </a:r>
            <a:br>
              <a:rPr kumimoji="0" lang="en-US" altLang="ko-KR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a typeface="맑은 고딕" panose="020B0503020000020004" pitchFamily="50" charset="-127"/>
              </a:rPr>
            </a:br>
            <a:r>
              <a:rPr kumimoji="0"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a typeface="맑은 고딕" panose="020B0503020000020004" pitchFamily="50" charset="-127"/>
              </a:rPr>
              <a:t>향후 제공되는 정보 및 서비스의 발전을 위한 기초자료 수집을 위해 실시함</a:t>
            </a:r>
          </a:p>
        </p:txBody>
      </p:sp>
      <p:grpSp>
        <p:nvGrpSpPr>
          <p:cNvPr id="11" name="그룹 10"/>
          <p:cNvGrpSpPr/>
          <p:nvPr/>
        </p:nvGrpSpPr>
        <p:grpSpPr>
          <a:xfrm rot="5400000">
            <a:off x="506426" y="800937"/>
            <a:ext cx="820276" cy="1425337"/>
            <a:chOff x="335417" y="3274707"/>
            <a:chExt cx="1104446" cy="989552"/>
          </a:xfrm>
        </p:grpSpPr>
        <p:sp>
          <p:nvSpPr>
            <p:cNvPr id="12" name="양쪽 모서리가 둥근 사각형 11"/>
            <p:cNvSpPr/>
            <p:nvPr/>
          </p:nvSpPr>
          <p:spPr>
            <a:xfrm>
              <a:off x="335417" y="4219209"/>
              <a:ext cx="1104446" cy="45050"/>
            </a:xfrm>
            <a:prstGeom prst="round2SameRect">
              <a:avLst>
                <a:gd name="adj1" fmla="val 16667"/>
                <a:gd name="adj2" fmla="val 50000"/>
              </a:avLst>
            </a:prstGeom>
            <a:solidFill>
              <a:srgbClr val="516895"/>
            </a:solidFill>
            <a:ln w="190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Aft>
                  <a:spcPts val="0"/>
                </a:spcAft>
              </a:pPr>
              <a:endParaRPr kumimoji="0" lang="ko-KR" altLang="en-US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endParaRPr>
            </a:p>
          </p:txBody>
        </p:sp>
        <p:sp>
          <p:nvSpPr>
            <p:cNvPr id="13" name="양쪽 모서리가 둥근 사각형 12"/>
            <p:cNvSpPr/>
            <p:nvPr/>
          </p:nvSpPr>
          <p:spPr>
            <a:xfrm>
              <a:off x="434374" y="3274707"/>
              <a:ext cx="899452" cy="97248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16895"/>
            </a:solidFill>
            <a:ln w="190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Aft>
                  <a:spcPts val="0"/>
                </a:spcAft>
              </a:pPr>
              <a:endParaRPr kumimoji="0" lang="ko-KR" altLang="en-US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endParaRPr>
            </a:p>
          </p:txBody>
        </p:sp>
      </p:grpSp>
      <p:sp>
        <p:nvSpPr>
          <p:cNvPr id="14" name="AutoShape 80"/>
          <p:cNvSpPr>
            <a:spLocks noChangeArrowheads="1"/>
          </p:cNvSpPr>
          <p:nvPr/>
        </p:nvSpPr>
        <p:spPr bwMode="auto">
          <a:xfrm>
            <a:off x="424108" y="1244006"/>
            <a:ext cx="901209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b="1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rPr>
              <a:t>본 과업의</a:t>
            </a:r>
            <a:br>
              <a:rPr kumimoji="0" lang="en-US" altLang="ko-KR" sz="1400" b="1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rPr>
            </a:br>
            <a:r>
              <a:rPr kumimoji="0" lang="ko-KR" altLang="en-US" sz="1400" b="1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rPr>
              <a:t>목적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915" y="1157358"/>
            <a:ext cx="1342250" cy="1342250"/>
          </a:xfrm>
          <a:prstGeom prst="rect">
            <a:avLst/>
          </a:prstGeom>
        </p:spPr>
      </p:pic>
      <p:sp>
        <p:nvSpPr>
          <p:cNvPr id="42" name="Text Box 34"/>
          <p:cNvSpPr txBox="1">
            <a:spLocks noChangeArrowheads="1"/>
          </p:cNvSpPr>
          <p:nvPr/>
        </p:nvSpPr>
        <p:spPr bwMode="gray">
          <a:xfrm>
            <a:off x="3302479" y="2583843"/>
            <a:ext cx="5944071" cy="61827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wrap="none" anchor="ctr">
            <a:noAutofit/>
          </a:bodyPr>
          <a:lstStyle>
            <a:defPPr>
              <a:defRPr lang="ko-KR"/>
            </a:defPPr>
            <a:lvl1pPr marL="171450" indent="-171450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 sz="1200" b="1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130175" indent="-130175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white">
                  <a:lumMod val="65000"/>
                </a:prstClr>
              </a:buClr>
            </a:pP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NIPA </a:t>
            </a:r>
            <a:r>
              <a:rPr lang="ko-KR" altLang="en-US" sz="1300" b="0" kern="0" spc="-3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홈페이지 이용자</a:t>
            </a:r>
            <a:endParaRPr lang="en-US" altLang="ko-KR" sz="1100" b="0" kern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n-ea"/>
              <a:ea typeface="+mn-ea"/>
              <a:cs typeface="함초롬돋움" panose="020B0504000101010101" pitchFamily="50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1779441" y="2583843"/>
            <a:ext cx="1441405" cy="656055"/>
            <a:chOff x="775595" y="1908035"/>
            <a:chExt cx="1441405" cy="656055"/>
          </a:xfrm>
        </p:grpSpPr>
        <p:pic>
          <p:nvPicPr>
            <p:cNvPr id="44" name="그림 4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5595" y="1912343"/>
              <a:ext cx="1438404" cy="6192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</p:pic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3C7D234F-E4DF-47CA-9B58-5411FEB2891C}"/>
                </a:ext>
              </a:extLst>
            </p:cNvPr>
            <p:cNvSpPr/>
            <p:nvPr/>
          </p:nvSpPr>
          <p:spPr>
            <a:xfrm>
              <a:off x="775595" y="1908035"/>
              <a:ext cx="1441405" cy="656055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sz="1400" kern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조사대상</a:t>
              </a:r>
            </a:p>
          </p:txBody>
        </p:sp>
      </p:grpSp>
      <p:sp>
        <p:nvSpPr>
          <p:cNvPr id="48" name="Text Box 34"/>
          <p:cNvSpPr txBox="1">
            <a:spLocks noChangeArrowheads="1"/>
          </p:cNvSpPr>
          <p:nvPr/>
        </p:nvSpPr>
        <p:spPr bwMode="gray">
          <a:xfrm>
            <a:off x="3290662" y="5542275"/>
            <a:ext cx="5954347" cy="61812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wrap="none" anchor="ctr">
            <a:noAutofit/>
          </a:bodyPr>
          <a:lstStyle>
            <a:defPPr>
              <a:defRPr lang="ko-KR"/>
            </a:defPPr>
            <a:lvl1pPr marL="171450" indent="-171450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 sz="1200" b="1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130175" lvl="0" indent="-130175" fontAlgn="auto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white">
                  <a:lumMod val="65000"/>
                </a:prstClr>
              </a:buClr>
            </a:pP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2023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년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10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월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4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일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~ 11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월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10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일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(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총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38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일간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)</a:t>
            </a:r>
            <a:endParaRPr lang="en-US" altLang="ko-KR" sz="1100" b="0" kern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n-ea"/>
              <a:ea typeface="+mn-ea"/>
              <a:cs typeface="함초롬돋움" panose="020B0504000101010101" pitchFamily="50" charset="-127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1767624" y="5542275"/>
            <a:ext cx="1441405" cy="618123"/>
            <a:chOff x="775595" y="2518725"/>
            <a:chExt cx="1441405" cy="618123"/>
          </a:xfrm>
        </p:grpSpPr>
        <p:pic>
          <p:nvPicPr>
            <p:cNvPr id="50" name="그림 4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5595" y="2518725"/>
              <a:ext cx="1441405" cy="618123"/>
            </a:xfrm>
            <a:prstGeom prst="rect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</p:pic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3C7D234F-E4DF-47CA-9B58-5411FEB2891C}"/>
                </a:ext>
              </a:extLst>
            </p:cNvPr>
            <p:cNvSpPr/>
            <p:nvPr/>
          </p:nvSpPr>
          <p:spPr>
            <a:xfrm>
              <a:off x="775595" y="2583815"/>
              <a:ext cx="1441405" cy="487939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sz="1400" kern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조사 기간</a:t>
              </a:r>
            </a:p>
          </p:txBody>
        </p:sp>
      </p:grpSp>
      <p:sp>
        <p:nvSpPr>
          <p:cNvPr id="54" name="Text Box 34"/>
          <p:cNvSpPr txBox="1">
            <a:spLocks noChangeArrowheads="1"/>
          </p:cNvSpPr>
          <p:nvPr/>
        </p:nvSpPr>
        <p:spPr bwMode="gray">
          <a:xfrm>
            <a:off x="3290664" y="3595274"/>
            <a:ext cx="5946679" cy="61812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wrap="none" anchor="ctr">
            <a:noAutofit/>
          </a:bodyPr>
          <a:lstStyle>
            <a:defPPr>
              <a:defRPr lang="ko-KR"/>
            </a:defPPr>
            <a:lvl1pPr marL="171450" indent="-171450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 sz="1200" b="1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130175" lvl="0" indent="-130175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white">
                  <a:lumMod val="65000"/>
                </a:prstClr>
              </a:buClr>
            </a:pP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NIPA 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홈페이지 조사참여 배너를 통한 온라인조사</a:t>
            </a:r>
            <a:endParaRPr lang="en-US" altLang="ko-KR" sz="1300" b="0" kern="0" spc="-3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n-ea"/>
              <a:ea typeface="+mn-ea"/>
              <a:cs typeface="함초롬돋움" panose="020B0504000101010101" pitchFamily="50" charset="-127"/>
            </a:endParaRPr>
          </a:p>
        </p:txBody>
      </p:sp>
      <p:grpSp>
        <p:nvGrpSpPr>
          <p:cNvPr id="55" name="그룹 54"/>
          <p:cNvGrpSpPr/>
          <p:nvPr/>
        </p:nvGrpSpPr>
        <p:grpSpPr>
          <a:xfrm>
            <a:off x="1767624" y="3595274"/>
            <a:ext cx="1441405" cy="618123"/>
            <a:chOff x="775595" y="3312075"/>
            <a:chExt cx="1441405" cy="618123"/>
          </a:xfrm>
        </p:grpSpPr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5595" y="3312075"/>
              <a:ext cx="1441405" cy="618123"/>
            </a:xfrm>
            <a:prstGeom prst="rect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</p:pic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3C7D234F-E4DF-47CA-9B58-5411FEB2891C}"/>
                </a:ext>
              </a:extLst>
            </p:cNvPr>
            <p:cNvSpPr/>
            <p:nvPr/>
          </p:nvSpPr>
          <p:spPr>
            <a:xfrm>
              <a:off x="775595" y="3377165"/>
              <a:ext cx="1441405" cy="487939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sz="1400" kern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조사방법</a:t>
              </a:r>
              <a:endParaRPr lang="en-US" altLang="ko-KR" sz="1400" kern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60" name="Text Box 34"/>
          <p:cNvSpPr txBox="1">
            <a:spLocks noChangeArrowheads="1"/>
          </p:cNvSpPr>
          <p:nvPr/>
        </p:nvSpPr>
        <p:spPr bwMode="gray">
          <a:xfrm>
            <a:off x="3301769" y="4568774"/>
            <a:ext cx="5944688" cy="61812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wrap="none" anchor="ctr">
            <a:noAutofit/>
          </a:bodyPr>
          <a:lstStyle>
            <a:defPPr>
              <a:defRPr lang="ko-KR"/>
            </a:defPPr>
            <a:lvl1pPr marL="171450" indent="-171450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 sz="1200" b="1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130175" lvl="0" indent="-130175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white">
                  <a:lumMod val="65000"/>
                </a:prstClr>
              </a:buClr>
            </a:pP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38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명</a:t>
            </a:r>
            <a:endParaRPr lang="en-US" altLang="ko-KR" sz="1300" b="0" kern="0" spc="-3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n-ea"/>
              <a:ea typeface="+mn-ea"/>
              <a:cs typeface="함초롬돋움" panose="020B0504000101010101" pitchFamily="50" charset="-127"/>
            </a:endParaRPr>
          </a:p>
        </p:txBody>
      </p:sp>
      <p:grpSp>
        <p:nvGrpSpPr>
          <p:cNvPr id="61" name="그룹 60"/>
          <p:cNvGrpSpPr/>
          <p:nvPr/>
        </p:nvGrpSpPr>
        <p:grpSpPr>
          <a:xfrm>
            <a:off x="1778729" y="4568774"/>
            <a:ext cx="1441405" cy="618123"/>
            <a:chOff x="775595" y="3312075"/>
            <a:chExt cx="1441405" cy="618123"/>
          </a:xfrm>
        </p:grpSpPr>
        <p:pic>
          <p:nvPicPr>
            <p:cNvPr id="62" name="그림 6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5595" y="3312075"/>
              <a:ext cx="1441405" cy="618123"/>
            </a:xfrm>
            <a:prstGeom prst="rect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</p:pic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3C7D234F-E4DF-47CA-9B58-5411FEB2891C}"/>
                </a:ext>
              </a:extLst>
            </p:cNvPr>
            <p:cNvSpPr/>
            <p:nvPr/>
          </p:nvSpPr>
          <p:spPr>
            <a:xfrm>
              <a:off x="775595" y="3377165"/>
              <a:ext cx="1441405" cy="487939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sz="1400" kern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표본 수</a:t>
              </a:r>
              <a:endParaRPr lang="en-US" altLang="ko-KR" sz="1400" kern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273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PART 02. </a:t>
            </a:r>
            <a:r>
              <a:rPr lang="ko-KR" altLang="en-US" dirty="0"/>
              <a:t>조사결과</a:t>
            </a:r>
          </a:p>
        </p:txBody>
      </p:sp>
    </p:spTree>
    <p:extLst>
      <p:ext uri="{BB962C8B-B14F-4D97-AF65-F5344CB8AC3E}">
        <p14:creationId xmlns:p14="http://schemas.microsoft.com/office/powerpoint/2010/main" val="2721914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1) </a:t>
            </a:r>
            <a:r>
              <a:rPr lang="ko-KR" altLang="en-US" dirty="0"/>
              <a:t>정보공개 청구 인지 및 이용 경험</a:t>
            </a:r>
            <a:endParaRPr lang="en-US" altLang="ko-KR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정보공개 청구 이용실태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정보공개 청구에 대해 알고 있는 응답자는 전체의 </a:t>
            </a:r>
            <a:r>
              <a:rPr lang="en-US" altLang="ko-KR" dirty="0"/>
              <a:t>78.9%</a:t>
            </a:r>
            <a:r>
              <a:rPr lang="ko-KR" altLang="en-US" dirty="0"/>
              <a:t>로 나타남 </a:t>
            </a:r>
            <a:r>
              <a:rPr lang="en-US" altLang="ko-KR" dirty="0"/>
              <a:t>(</a:t>
            </a:r>
            <a:r>
              <a:rPr lang="ko-KR" altLang="en-US" dirty="0"/>
              <a:t>잘 알고 있다 </a:t>
            </a:r>
            <a:r>
              <a:rPr lang="en-US" altLang="ko-KR" dirty="0"/>
              <a:t>63.1%, </a:t>
            </a:r>
            <a:r>
              <a:rPr lang="ko-KR" altLang="en-US" dirty="0"/>
              <a:t>조금 알고 있다 </a:t>
            </a:r>
            <a:r>
              <a:rPr lang="en-US" altLang="ko-KR" dirty="0"/>
              <a:t>15.8%)</a:t>
            </a:r>
          </a:p>
          <a:p>
            <a:r>
              <a:rPr lang="ko-KR" altLang="en-US" dirty="0"/>
              <a:t>정보공개 청구 이용 경험이 있는 응답자는 전체의 </a:t>
            </a:r>
            <a:r>
              <a:rPr lang="en-US" altLang="ko-KR" dirty="0"/>
              <a:t>68.4%</a:t>
            </a:r>
            <a:r>
              <a:rPr lang="ko-KR" altLang="en-US" dirty="0"/>
              <a:t>로 나타남</a:t>
            </a:r>
            <a:r>
              <a:rPr lang="en-US" altLang="ko-KR" dirty="0"/>
              <a:t> (</a:t>
            </a:r>
            <a:r>
              <a:rPr lang="ko-KR" altLang="en-US" dirty="0"/>
              <a:t>미이용자 </a:t>
            </a:r>
            <a:r>
              <a:rPr lang="en-US" altLang="ko-KR" dirty="0"/>
              <a:t>31.6%)</a:t>
            </a:r>
            <a:endParaRPr lang="ko-KR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973FA29-82C8-71F6-9B81-4308F43B87E8}"/>
              </a:ext>
            </a:extLst>
          </p:cNvPr>
          <p:cNvSpPr txBox="1"/>
          <p:nvPr/>
        </p:nvSpPr>
        <p:spPr>
          <a:xfrm>
            <a:off x="2947230" y="2134490"/>
            <a:ext cx="15167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전체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(n=38),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996FE78-09C3-50FB-E8E1-54FCF5F63D32}"/>
              </a:ext>
            </a:extLst>
          </p:cNvPr>
          <p:cNvSpPr/>
          <p:nvPr/>
        </p:nvSpPr>
        <p:spPr>
          <a:xfrm>
            <a:off x="447046" y="2133934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자유형 26">
            <a:extLst>
              <a:ext uri="{FF2B5EF4-FFF2-40B4-BE49-F238E27FC236}">
                <a16:creationId xmlns:a16="http://schemas.microsoft.com/office/drawing/2014/main" id="{A3323E45-EB74-E4B2-501A-D9FF05505059}"/>
              </a:ext>
            </a:extLst>
          </p:cNvPr>
          <p:cNvSpPr/>
          <p:nvPr/>
        </p:nvSpPr>
        <p:spPr bwMode="gray">
          <a:xfrm>
            <a:off x="438730" y="2425602"/>
            <a:ext cx="3960000" cy="3960000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0" name="차트 29">
            <a:extLst>
              <a:ext uri="{FF2B5EF4-FFF2-40B4-BE49-F238E27FC236}">
                <a16:creationId xmlns:a16="http://schemas.microsoft.com/office/drawing/2014/main" id="{655B31A1-B7F0-B3BE-D7E8-D795EE278C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0163570"/>
              </p:ext>
            </p:extLst>
          </p:nvPr>
        </p:nvGraphicFramePr>
        <p:xfrm>
          <a:off x="412411" y="2436929"/>
          <a:ext cx="3960000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2C534732-95A4-A864-0C5D-9402DBF45CEE}"/>
              </a:ext>
            </a:extLst>
          </p:cNvPr>
          <p:cNvSpPr txBox="1"/>
          <p:nvPr/>
        </p:nvSpPr>
        <p:spPr>
          <a:xfrm>
            <a:off x="483050" y="2102615"/>
            <a:ext cx="19463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청구 인지 여부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49C935C-018E-5BBA-C486-7936A69D625E}"/>
              </a:ext>
            </a:extLst>
          </p:cNvPr>
          <p:cNvSpPr txBox="1"/>
          <p:nvPr/>
        </p:nvSpPr>
        <p:spPr>
          <a:xfrm>
            <a:off x="7117254" y="2129612"/>
            <a:ext cx="244613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전체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(n=38),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7" name="자유형 26">
            <a:extLst>
              <a:ext uri="{FF2B5EF4-FFF2-40B4-BE49-F238E27FC236}">
                <a16:creationId xmlns:a16="http://schemas.microsoft.com/office/drawing/2014/main" id="{96BE7C60-9884-8B27-A827-56237473A43E}"/>
              </a:ext>
            </a:extLst>
          </p:cNvPr>
          <p:cNvSpPr>
            <a:spLocks noChangeAspect="1"/>
          </p:cNvSpPr>
          <p:nvPr/>
        </p:nvSpPr>
        <p:spPr bwMode="gray">
          <a:xfrm>
            <a:off x="5530075" y="2421756"/>
            <a:ext cx="3960000" cy="3960000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17A6F29-678B-72D6-ED1B-882090906C0F}"/>
              </a:ext>
            </a:extLst>
          </p:cNvPr>
          <p:cNvSpPr txBox="1"/>
          <p:nvPr/>
        </p:nvSpPr>
        <p:spPr>
          <a:xfrm>
            <a:off x="5583312" y="2081944"/>
            <a:ext cx="19463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청구 이용 여부</a:t>
            </a:r>
          </a:p>
        </p:txBody>
      </p:sp>
      <p:graphicFrame>
        <p:nvGraphicFramePr>
          <p:cNvPr id="41" name="차트 40">
            <a:extLst>
              <a:ext uri="{FF2B5EF4-FFF2-40B4-BE49-F238E27FC236}">
                <a16:creationId xmlns:a16="http://schemas.microsoft.com/office/drawing/2014/main" id="{64DA3401-9964-E174-2968-F15702F9B2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7208657"/>
              </p:ext>
            </p:extLst>
          </p:nvPr>
        </p:nvGraphicFramePr>
        <p:xfrm>
          <a:off x="5530075" y="2436929"/>
          <a:ext cx="3960000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직사각형 41">
            <a:extLst>
              <a:ext uri="{FF2B5EF4-FFF2-40B4-BE49-F238E27FC236}">
                <a16:creationId xmlns:a16="http://schemas.microsoft.com/office/drawing/2014/main" id="{38184822-5F60-2D94-645B-5505E38F496A}"/>
              </a:ext>
            </a:extLst>
          </p:cNvPr>
          <p:cNvSpPr/>
          <p:nvPr/>
        </p:nvSpPr>
        <p:spPr>
          <a:xfrm>
            <a:off x="5580795" y="2129056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9122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2) </a:t>
            </a:r>
            <a:r>
              <a:rPr lang="ko-KR" altLang="en-US" dirty="0"/>
              <a:t>정보공개 청구 목적 및 활용 경험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정보공개 청구 이용실태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>
          <a:xfrm>
            <a:off x="693515" y="1084621"/>
            <a:ext cx="8915910" cy="292388"/>
          </a:xfrm>
        </p:spPr>
        <p:txBody>
          <a:bodyPr/>
          <a:lstStyle/>
          <a:p>
            <a:r>
              <a:rPr lang="ko-KR" altLang="en-US" dirty="0"/>
              <a:t>정보공개 청구의 주 이용 목적은 </a:t>
            </a:r>
            <a:r>
              <a:rPr lang="en-US" altLang="ko-KR" dirty="0"/>
              <a:t>'</a:t>
            </a:r>
            <a:r>
              <a:rPr lang="ko-KR" altLang="en-US" dirty="0"/>
              <a:t>연구</a:t>
            </a:r>
            <a:r>
              <a:rPr lang="en-US" altLang="ko-KR" dirty="0"/>
              <a:t>, </a:t>
            </a:r>
            <a:r>
              <a:rPr lang="ko-KR" altLang="en-US" dirty="0"/>
              <a:t>논문작성</a:t>
            </a:r>
            <a:r>
              <a:rPr lang="en-US" altLang="ko-KR" dirty="0"/>
              <a:t>’(69.2%)</a:t>
            </a:r>
            <a:r>
              <a:rPr lang="ko-KR" altLang="en-US" dirty="0"/>
              <a:t>으로 나타났으며</a:t>
            </a:r>
            <a:r>
              <a:rPr lang="en-US" altLang="ko-KR" dirty="0"/>
              <a:t>, </a:t>
            </a:r>
            <a:r>
              <a:rPr lang="ko-KR" altLang="en-US" dirty="0"/>
              <a:t>그 외 </a:t>
            </a:r>
            <a:r>
              <a:rPr lang="en-US" altLang="ko-KR" dirty="0"/>
              <a:t>'</a:t>
            </a:r>
            <a:r>
              <a:rPr lang="ko-KR" altLang="en-US" dirty="0"/>
              <a:t>기관에 대한 관심</a:t>
            </a:r>
            <a:r>
              <a:rPr lang="en-US" altLang="ko-KR" dirty="0"/>
              <a:t>’(19.2%), '</a:t>
            </a:r>
            <a:r>
              <a:rPr lang="ko-KR" altLang="en-US" dirty="0"/>
              <a:t>기타</a:t>
            </a:r>
            <a:r>
              <a:rPr lang="en-US" altLang="ko-KR" dirty="0"/>
              <a:t>’(7.7%),        '</a:t>
            </a:r>
            <a:r>
              <a:rPr lang="ko-KR" altLang="en-US" dirty="0"/>
              <a:t>단순 궁금증</a:t>
            </a:r>
            <a:r>
              <a:rPr lang="en-US" altLang="ko-KR" dirty="0"/>
              <a:t>'(3.8%) </a:t>
            </a:r>
            <a:r>
              <a:rPr lang="ko-KR" altLang="en-US" dirty="0"/>
              <a:t>순으로 나타남</a:t>
            </a:r>
            <a:endParaRPr lang="en-US" altLang="ko-KR" dirty="0"/>
          </a:p>
          <a:p>
            <a:r>
              <a:rPr lang="ko-KR" altLang="en-US" dirty="0"/>
              <a:t>정보공개 수준은 전체의 </a:t>
            </a:r>
            <a:r>
              <a:rPr lang="en-US" altLang="ko-KR" dirty="0"/>
              <a:t>73.1%</a:t>
            </a:r>
            <a:r>
              <a:rPr lang="ko-KR" altLang="en-US" dirty="0"/>
              <a:t>가 우수한 것으로 나타남</a:t>
            </a:r>
            <a:endParaRPr lang="en-US" altLang="ko-KR" dirty="0"/>
          </a:p>
          <a:p>
            <a:r>
              <a:rPr lang="ko-KR" altLang="en-US" dirty="0"/>
              <a:t>제공받은 정보를 활용한 경험은 </a:t>
            </a:r>
            <a:r>
              <a:rPr lang="en-US" altLang="ko-KR" dirty="0"/>
              <a:t>'</a:t>
            </a:r>
            <a:r>
              <a:rPr lang="ko-KR" altLang="en-US" dirty="0"/>
              <a:t>학업 등 연구용</a:t>
            </a:r>
            <a:r>
              <a:rPr lang="en-US" altLang="ko-KR" dirty="0"/>
              <a:t>’(73.1%)</a:t>
            </a:r>
            <a:r>
              <a:rPr lang="ko-KR" altLang="en-US" dirty="0"/>
              <a:t>이 가장 많았고</a:t>
            </a:r>
            <a:r>
              <a:rPr lang="en-US" altLang="ko-KR" dirty="0"/>
              <a:t>,</a:t>
            </a:r>
            <a:r>
              <a:rPr lang="ko-KR" altLang="en-US" dirty="0"/>
              <a:t> 그 외 </a:t>
            </a:r>
            <a:r>
              <a:rPr lang="en-US" altLang="ko-KR" dirty="0"/>
              <a:t>‘</a:t>
            </a:r>
            <a:r>
              <a:rPr lang="ko-KR" altLang="en-US" dirty="0"/>
              <a:t>실생활에 활용</a:t>
            </a:r>
            <a:r>
              <a:rPr lang="en-US" altLang="ko-KR" dirty="0"/>
              <a:t>’(11.5%), '</a:t>
            </a:r>
            <a:r>
              <a:rPr lang="ko-KR" altLang="en-US" dirty="0"/>
              <a:t>창업</a:t>
            </a:r>
            <a:r>
              <a:rPr lang="en-US" altLang="ko-KR" dirty="0"/>
              <a:t>/</a:t>
            </a:r>
            <a:r>
              <a:rPr lang="ko-KR" altLang="en-US" dirty="0"/>
              <a:t>사업에 활용</a:t>
            </a:r>
            <a:r>
              <a:rPr lang="en-US" altLang="ko-KR" dirty="0"/>
              <a:t>’ (7.7%) </a:t>
            </a:r>
            <a:r>
              <a:rPr lang="ko-KR" altLang="en-US" dirty="0"/>
              <a:t>순이었으며</a:t>
            </a:r>
            <a:r>
              <a:rPr lang="en-US" altLang="ko-KR" dirty="0"/>
              <a:t>, '</a:t>
            </a:r>
            <a:r>
              <a:rPr lang="ko-KR" altLang="en-US" dirty="0"/>
              <a:t>활용한 경험 없음</a:t>
            </a:r>
            <a:r>
              <a:rPr lang="en-US" altLang="ko-KR" dirty="0"/>
              <a:t>'</a:t>
            </a:r>
            <a:r>
              <a:rPr lang="ko-KR" altLang="en-US" dirty="0"/>
              <a:t>은 </a:t>
            </a:r>
            <a:r>
              <a:rPr lang="en-US" altLang="ko-KR" dirty="0"/>
              <a:t>7.7%</a:t>
            </a:r>
            <a:r>
              <a:rPr lang="ko-KR" altLang="en-US" dirty="0"/>
              <a:t>로 나타남</a:t>
            </a:r>
            <a:endParaRPr lang="en-US" altLang="ko-KR" dirty="0"/>
          </a:p>
        </p:txBody>
      </p:sp>
      <p:grpSp>
        <p:nvGrpSpPr>
          <p:cNvPr id="7" name="그룹 6"/>
          <p:cNvGrpSpPr/>
          <p:nvPr/>
        </p:nvGrpSpPr>
        <p:grpSpPr>
          <a:xfrm>
            <a:off x="397533" y="2676931"/>
            <a:ext cx="2931305" cy="3414307"/>
            <a:chOff x="326487" y="2339004"/>
            <a:chExt cx="3090377" cy="3360882"/>
          </a:xfrm>
        </p:grpSpPr>
        <p:sp>
          <p:nvSpPr>
            <p:cNvPr id="19" name="TextBox 18"/>
            <p:cNvSpPr txBox="1"/>
            <p:nvPr/>
          </p:nvSpPr>
          <p:spPr>
            <a:xfrm>
              <a:off x="358810" y="2339004"/>
              <a:ext cx="2051990" cy="28781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wrap="none" rtlCol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300" b="1" kern="0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정보공개 청구 이용 목적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77166" y="2609253"/>
              <a:ext cx="2433927" cy="2120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algn="r">
                <a:defRPr sz="900" spc="-70">
                  <a:latin typeface="경기천년제목 Light" panose="02020403020101020101" pitchFamily="18" charset="-127"/>
                  <a:ea typeface="경기천년제목 Light" panose="02020403020101020101" pitchFamily="18" charset="-127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[Base : </a:t>
              </a:r>
              <a:r>
                <a:rPr kumimoji="1" lang="ko-KR" altLang="en-US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정보공개 청구 경험자</a:t>
              </a: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(n=26), </a:t>
              </a:r>
              <a:r>
                <a:rPr kumimoji="1" lang="ko-KR" altLang="en-US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단위 </a:t>
              </a: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: %]</a:t>
              </a:r>
              <a:endPara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6" name="자유형 26">
              <a:extLst>
                <a:ext uri="{FF2B5EF4-FFF2-40B4-BE49-F238E27FC236}">
                  <a16:creationId xmlns:a16="http://schemas.microsoft.com/office/drawing/2014/main" id="{0E4B1EBE-409E-48D1-ACB8-DA798B9D19C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326487" y="2835544"/>
              <a:ext cx="2961205" cy="2857807"/>
            </a:xfrm>
            <a:custGeom>
              <a:avLst/>
              <a:gdLst>
                <a:gd name="connsiteX0" fmla="*/ 0 w 8214534"/>
                <a:gd name="connsiteY0" fmla="*/ 0 h 826875"/>
                <a:gd name="connsiteX1" fmla="*/ 8214534 w 8214534"/>
                <a:gd name="connsiteY1" fmla="*/ 0 h 826875"/>
                <a:gd name="connsiteX2" fmla="*/ 8214534 w 8214534"/>
                <a:gd name="connsiteY2" fmla="*/ 826875 h 826875"/>
                <a:gd name="connsiteX3" fmla="*/ 0 w 8214534"/>
                <a:gd name="connsiteY3" fmla="*/ 826875 h 826875"/>
                <a:gd name="connsiteX4" fmla="*/ 0 w 8214534"/>
                <a:gd name="connsiteY4" fmla="*/ 0 h 826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14534" h="826875">
                  <a:moveTo>
                    <a:pt x="0" y="0"/>
                  </a:moveTo>
                  <a:lnTo>
                    <a:pt x="8214534" y="0"/>
                  </a:lnTo>
                  <a:lnTo>
                    <a:pt x="8214534" y="826875"/>
                  </a:lnTo>
                  <a:lnTo>
                    <a:pt x="0" y="8268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0"/>
              </a:sysClr>
            </a:solidFill>
            <a:ln w="5715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spcFirstLastPara="0" vert="horz" wrap="square" lIns="144000" tIns="312420" rIns="324000" bIns="78232" numCol="1" spcCol="1270" anchor="t" anchorCtr="0">
              <a:noAutofit/>
            </a:bodyPr>
            <a:lstStyle/>
            <a:p>
              <a:pPr marL="180975" marR="0" lvl="1" indent="-180975" defTabSz="48895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C0504D"/>
                </a:buClr>
                <a:buSzTx/>
                <a:buFont typeface="Wingdings" panose="05000000000000000000" pitchFamily="2" charset="2"/>
                <a:buChar char="l"/>
                <a:tabLst/>
                <a:defRPr/>
              </a:pPr>
              <a:endParaRPr kumimoji="1" lang="ko-KR" altLang="en-US" sz="1300" b="0" i="0" u="none" strike="noStrike" kern="0" cap="none" spc="0" normalizeH="0" baseline="0" noProof="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itchFamily="50" charset="-127"/>
                <a:ea typeface="굴림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66370" y="2378528"/>
              <a:ext cx="60726" cy="177183"/>
            </a:xfrm>
            <a:prstGeom prst="rect">
              <a:avLst/>
            </a:prstGeom>
            <a:solidFill>
              <a:srgbClr val="3559A6"/>
            </a:solidFill>
            <a:ln>
              <a:noFill/>
            </a:ln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aphicFrame>
          <p:nvGraphicFramePr>
            <p:cNvPr id="24" name="차트 2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54760951"/>
                </p:ext>
              </p:extLst>
            </p:nvPr>
          </p:nvGraphicFramePr>
          <p:xfrm>
            <a:off x="380577" y="2753078"/>
            <a:ext cx="3036287" cy="294680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</p:grpSp>
      <p:sp>
        <p:nvSpPr>
          <p:cNvPr id="35" name="TextBox 34"/>
          <p:cNvSpPr txBox="1"/>
          <p:nvPr/>
        </p:nvSpPr>
        <p:spPr>
          <a:xfrm>
            <a:off x="3496685" y="2660889"/>
            <a:ext cx="11993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수준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6708543" y="2636728"/>
            <a:ext cx="2900882" cy="3491094"/>
            <a:chOff x="3507970" y="2371996"/>
            <a:chExt cx="2900882" cy="3491094"/>
          </a:xfrm>
        </p:grpSpPr>
        <p:sp>
          <p:nvSpPr>
            <p:cNvPr id="22" name="자유형 26">
              <a:extLst>
                <a:ext uri="{FF2B5EF4-FFF2-40B4-BE49-F238E27FC236}">
                  <a16:creationId xmlns:a16="http://schemas.microsoft.com/office/drawing/2014/main" id="{0E4B1EBE-409E-48D1-ACB8-DA798B9D19C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3507970" y="2903805"/>
              <a:ext cx="2806906" cy="2920829"/>
            </a:xfrm>
            <a:custGeom>
              <a:avLst/>
              <a:gdLst>
                <a:gd name="connsiteX0" fmla="*/ 0 w 8214534"/>
                <a:gd name="connsiteY0" fmla="*/ 0 h 826875"/>
                <a:gd name="connsiteX1" fmla="*/ 8214534 w 8214534"/>
                <a:gd name="connsiteY1" fmla="*/ 0 h 826875"/>
                <a:gd name="connsiteX2" fmla="*/ 8214534 w 8214534"/>
                <a:gd name="connsiteY2" fmla="*/ 826875 h 826875"/>
                <a:gd name="connsiteX3" fmla="*/ 0 w 8214534"/>
                <a:gd name="connsiteY3" fmla="*/ 826875 h 826875"/>
                <a:gd name="connsiteX4" fmla="*/ 0 w 8214534"/>
                <a:gd name="connsiteY4" fmla="*/ 0 h 826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14534" h="826875">
                  <a:moveTo>
                    <a:pt x="0" y="0"/>
                  </a:moveTo>
                  <a:lnTo>
                    <a:pt x="8214534" y="0"/>
                  </a:lnTo>
                  <a:lnTo>
                    <a:pt x="8214534" y="826875"/>
                  </a:lnTo>
                  <a:lnTo>
                    <a:pt x="0" y="8268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0"/>
              </a:sysClr>
            </a:solidFill>
            <a:ln w="5715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spcFirstLastPara="0" vert="horz" wrap="square" lIns="144000" tIns="312420" rIns="324000" bIns="78232" numCol="1" spcCol="1270" anchor="t" anchorCtr="0">
              <a:noAutofit/>
            </a:bodyPr>
            <a:lstStyle/>
            <a:p>
              <a:pPr marL="180975" marR="0" lvl="1" indent="-180975" defTabSz="48895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C0504D"/>
                </a:buClr>
                <a:buSzTx/>
                <a:buFont typeface="Wingdings" panose="05000000000000000000" pitchFamily="2" charset="2"/>
                <a:buChar char="l"/>
                <a:tabLst/>
                <a:defRPr/>
              </a:pPr>
              <a:endParaRPr kumimoji="1" lang="ko-KR" altLang="en-US" sz="1300" b="0" i="0" u="none" strike="noStrike" kern="0" cap="none" spc="0" normalizeH="0" baseline="0" noProof="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itchFamily="50" charset="-127"/>
                <a:ea typeface="굴림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100207" y="2676766"/>
              <a:ext cx="230864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algn="r">
                <a:defRPr sz="900" spc="-70">
                  <a:latin typeface="경기천년제목 Light" panose="02020403020101020101" pitchFamily="18" charset="-127"/>
                  <a:ea typeface="경기천년제목 Light" panose="02020403020101020101" pitchFamily="18" charset="-127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[Base : </a:t>
              </a:r>
              <a:r>
                <a:rPr kumimoji="1" lang="ko-KR" altLang="en-US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정보공개 청구 경험자</a:t>
              </a: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(n=26), </a:t>
              </a:r>
              <a:r>
                <a:rPr kumimoji="1" lang="ko-KR" altLang="en-US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단위 </a:t>
              </a: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: %]</a:t>
              </a:r>
              <a:endPara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graphicFrame>
          <p:nvGraphicFramePr>
            <p:cNvPr id="20" name="차트 1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45536990"/>
                </p:ext>
              </p:extLst>
            </p:nvPr>
          </p:nvGraphicFramePr>
          <p:xfrm>
            <a:off x="3507970" y="2983090"/>
            <a:ext cx="2880000" cy="288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1" name="직사각형 30"/>
            <p:cNvSpPr/>
            <p:nvPr/>
          </p:nvSpPr>
          <p:spPr>
            <a:xfrm>
              <a:off x="3533448" y="2441766"/>
              <a:ext cx="56517" cy="178404"/>
            </a:xfrm>
            <a:prstGeom prst="rect">
              <a:avLst/>
            </a:prstGeom>
            <a:solidFill>
              <a:srgbClr val="3559A6"/>
            </a:solidFill>
            <a:ln>
              <a:noFill/>
            </a:ln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561706" y="2371996"/>
              <a:ext cx="2753170" cy="292388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wrap="square" rtlCol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300" b="1" kern="0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제공받은 정보 활용 경험</a:t>
              </a:r>
              <a:endParaRPr lang="en-US" altLang="ko-KR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6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>
            <a:spLocks noChangeAspect="1"/>
          </p:cNvSpPr>
          <p:nvPr/>
        </p:nvSpPr>
        <p:spPr bwMode="gray">
          <a:xfrm>
            <a:off x="3503090" y="3166461"/>
            <a:ext cx="2880000" cy="2924777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27" name="차트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9270617"/>
              </p:ext>
            </p:extLst>
          </p:nvPr>
        </p:nvGraphicFramePr>
        <p:xfrm>
          <a:off x="3482208" y="3139396"/>
          <a:ext cx="2880000" cy="2895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4197350" y="2958124"/>
            <a:ext cx="23086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정보공개 청구 경험자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(n=26),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508942" y="2715630"/>
            <a:ext cx="57600" cy="179999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8" name="연결선: 꺾임 7">
            <a:extLst>
              <a:ext uri="{FF2B5EF4-FFF2-40B4-BE49-F238E27FC236}">
                <a16:creationId xmlns:a16="http://schemas.microsoft.com/office/drawing/2014/main" id="{5745F3F0-4A1A-09EA-2A34-ECBBBC528A9B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83609" y="3755091"/>
            <a:ext cx="317502" cy="97120"/>
          </a:xfrm>
          <a:prstGeom prst="bentConnector3">
            <a:avLst>
              <a:gd name="adj1" fmla="val 2000"/>
            </a:avLst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3" name="연결선: 꺾임 22">
            <a:extLst>
              <a:ext uri="{FF2B5EF4-FFF2-40B4-BE49-F238E27FC236}">
                <a16:creationId xmlns:a16="http://schemas.microsoft.com/office/drawing/2014/main" id="{AF6E3FF5-3C7F-79E3-7D09-3B64568609EE}"/>
              </a:ext>
            </a:extLst>
          </p:cNvPr>
          <p:cNvCxnSpPr>
            <a:cxnSpLocks/>
          </p:cNvCxnSpPr>
          <p:nvPr/>
        </p:nvCxnSpPr>
        <p:spPr>
          <a:xfrm rot="16200000" flipH="1">
            <a:off x="7750174" y="3673475"/>
            <a:ext cx="476253" cy="101600"/>
          </a:xfrm>
          <a:prstGeom prst="bentConnector3">
            <a:avLst>
              <a:gd name="adj1" fmla="val 400"/>
            </a:avLst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3836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자유형 26">
            <a:extLst>
              <a:ext uri="{FF2B5EF4-FFF2-40B4-BE49-F238E27FC236}">
                <a16:creationId xmlns:a16="http://schemas.microsoft.com/office/drawing/2014/main" id="{0DA5041E-5117-EC89-D975-40725A9B2C70}"/>
              </a:ext>
            </a:extLst>
          </p:cNvPr>
          <p:cNvSpPr/>
          <p:nvPr/>
        </p:nvSpPr>
        <p:spPr bwMode="gray">
          <a:xfrm>
            <a:off x="6278217" y="3005789"/>
            <a:ext cx="3354731" cy="3548998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3) </a:t>
            </a:r>
            <a:r>
              <a:rPr lang="ko-KR" altLang="en-US" dirty="0"/>
              <a:t>정보공개 청구 만족도 및 미사용 이유 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정보공개 </a:t>
            </a:r>
            <a:r>
              <a:rPr lang="ko-KR" altLang="en-US"/>
              <a:t>청구 이용실태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정보공개 청구 이용 경험자 모두는 정보공개 청구에 대해 전반적으로 만족하고 있음</a:t>
            </a:r>
            <a:r>
              <a:rPr lang="en-US" altLang="ko-KR" dirty="0"/>
              <a:t> (</a:t>
            </a:r>
            <a:r>
              <a:rPr lang="ko-KR" altLang="en-US" dirty="0"/>
              <a:t>그렇다 </a:t>
            </a:r>
            <a:r>
              <a:rPr lang="en-US" altLang="ko-KR" dirty="0"/>
              <a:t>38.5%, </a:t>
            </a:r>
            <a:r>
              <a:rPr lang="ko-KR" altLang="en-US" dirty="0"/>
              <a:t>매우 그렇다 </a:t>
            </a:r>
            <a:r>
              <a:rPr lang="en-US" altLang="ko-KR" dirty="0"/>
              <a:t>42.3%)</a:t>
            </a:r>
          </a:p>
          <a:p>
            <a:r>
              <a:rPr lang="ko-KR" altLang="en-US" dirty="0"/>
              <a:t>모든 항목에서 높은 만족도를 보이는 가운데</a:t>
            </a:r>
            <a:r>
              <a:rPr lang="en-US" altLang="ko-KR" dirty="0"/>
              <a:t>, '</a:t>
            </a:r>
            <a:r>
              <a:rPr lang="ko-KR" altLang="en-US" dirty="0"/>
              <a:t>정보공개 청구 요청 과정 편리성</a:t>
            </a:r>
            <a:r>
              <a:rPr lang="en-US" altLang="ko-KR" dirty="0"/>
              <a:t>'</a:t>
            </a:r>
            <a:r>
              <a:rPr lang="ko-KR" altLang="en-US" dirty="0"/>
              <a:t>에 대한 만족도가 타 항목대비 상대적으로    낮게 나타남</a:t>
            </a:r>
            <a:endParaRPr lang="en-US" altLang="ko-KR" dirty="0"/>
          </a:p>
          <a:p>
            <a:r>
              <a:rPr lang="ko-KR" altLang="en-US" dirty="0"/>
              <a:t>정보공개 청구에 대한 개선사항으로는 </a:t>
            </a:r>
            <a:r>
              <a:rPr lang="en-US" altLang="ko-KR" dirty="0"/>
              <a:t>'</a:t>
            </a:r>
            <a:r>
              <a:rPr lang="ko-KR" altLang="en-US" dirty="0"/>
              <a:t>민원처리 상황에 대한 공유</a:t>
            </a:r>
            <a:r>
              <a:rPr lang="en-US" altLang="ko-KR" dirty="0"/>
              <a:t>’, '</a:t>
            </a:r>
            <a:r>
              <a:rPr lang="ko-KR" altLang="en-US" dirty="0"/>
              <a:t>요청사항에 대한 빠른 피드백</a:t>
            </a:r>
            <a:r>
              <a:rPr lang="en-US" altLang="ko-KR" dirty="0"/>
              <a:t>’,</a:t>
            </a:r>
            <a:r>
              <a:rPr lang="ko-KR" altLang="en-US" dirty="0"/>
              <a:t> </a:t>
            </a:r>
            <a:r>
              <a:rPr lang="en-US" altLang="ko-KR" dirty="0"/>
              <a:t>‘</a:t>
            </a:r>
            <a:r>
              <a:rPr lang="ko-KR" altLang="en-US" dirty="0"/>
              <a:t>사전 정보공개 자료      확대를 통한 청구기간 축소</a:t>
            </a:r>
            <a:r>
              <a:rPr lang="en-US" altLang="ko-KR" dirty="0"/>
              <a:t>’, '</a:t>
            </a:r>
            <a:r>
              <a:rPr lang="ko-KR" altLang="en-US" dirty="0"/>
              <a:t>신청 절차의 간소화</a:t>
            </a:r>
            <a:r>
              <a:rPr lang="en-US" altLang="ko-KR" dirty="0"/>
              <a:t>' </a:t>
            </a:r>
            <a:r>
              <a:rPr lang="ko-KR" altLang="en-US" dirty="0"/>
              <a:t>등이 있었음</a:t>
            </a:r>
            <a:endParaRPr lang="en-US" altLang="ko-KR" dirty="0"/>
          </a:p>
        </p:txBody>
      </p:sp>
      <p:sp>
        <p:nvSpPr>
          <p:cNvPr id="15" name="TextBox 14"/>
          <p:cNvSpPr txBox="1"/>
          <p:nvPr/>
        </p:nvSpPr>
        <p:spPr>
          <a:xfrm>
            <a:off x="3793982" y="2687143"/>
            <a:ext cx="23086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정보공개 청구 경험자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(n=26),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/>
          <p:nvPr/>
        </p:nvSpPr>
        <p:spPr bwMode="gray">
          <a:xfrm>
            <a:off x="381001" y="3005789"/>
            <a:ext cx="5721626" cy="3548998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14142" y="2679102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0146" y="2622966"/>
            <a:ext cx="17331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청구 만족도</a:t>
            </a:r>
          </a:p>
        </p:txBody>
      </p:sp>
      <p:graphicFrame>
        <p:nvGraphicFramePr>
          <p:cNvPr id="31" name="차트 30"/>
          <p:cNvGraphicFramePr/>
          <p:nvPr>
            <p:extLst>
              <p:ext uri="{D42A27DB-BD31-4B8C-83A1-F6EECF244321}">
                <p14:modId xmlns:p14="http://schemas.microsoft.com/office/powerpoint/2010/main" val="4105412532"/>
              </p:ext>
            </p:extLst>
          </p:nvPr>
        </p:nvGraphicFramePr>
        <p:xfrm>
          <a:off x="486149" y="3005789"/>
          <a:ext cx="5507147" cy="35489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내용 개체 틀 6">
            <a:extLst>
              <a:ext uri="{FF2B5EF4-FFF2-40B4-BE49-F238E27FC236}">
                <a16:creationId xmlns:a16="http://schemas.microsoft.com/office/drawing/2014/main" id="{D0B68AC0-11AC-87BE-8A8A-7DC012FE5B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9740848"/>
              </p:ext>
            </p:extLst>
          </p:nvPr>
        </p:nvGraphicFramePr>
        <p:xfrm>
          <a:off x="6496653" y="3205478"/>
          <a:ext cx="2917860" cy="3144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80458">
                <a:tc>
                  <a:txBody>
                    <a:bodyPr/>
                    <a:lstStyle/>
                    <a:p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빠른 민원처리를 위한 실시간으로  민원처리 상황</a:t>
                      </a:r>
                      <a:r>
                        <a:rPr lang="en-US" altLang="ko-KR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알림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04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사전 정보공개 자료 확대를 통한 청구기간 축소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3092350"/>
                  </a:ext>
                </a:extLst>
              </a:tr>
              <a:tr h="691803">
                <a:tc>
                  <a:txBody>
                    <a:bodyPr/>
                    <a:lstStyle/>
                    <a:p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피드백이 빨랐으면 좋겠어요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7156883"/>
                  </a:ext>
                </a:extLst>
              </a:tr>
              <a:tr h="691803">
                <a:tc>
                  <a:txBody>
                    <a:bodyPr/>
                    <a:lstStyle/>
                    <a:p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신청의 간소화 및 즉각 처리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3447767"/>
                  </a:ext>
                </a:extLst>
              </a:tr>
            </a:tbl>
          </a:graphicData>
        </a:graphic>
      </p:graphicFrame>
      <p:sp>
        <p:nvSpPr>
          <p:cNvPr id="26" name="직사각형 25">
            <a:extLst>
              <a:ext uri="{FF2B5EF4-FFF2-40B4-BE49-F238E27FC236}">
                <a16:creationId xmlns:a16="http://schemas.microsoft.com/office/drawing/2014/main" id="{16FCE2A7-4CCA-9A0E-AAAF-1578DDF76507}"/>
              </a:ext>
            </a:extLst>
          </p:cNvPr>
          <p:cNvSpPr/>
          <p:nvPr/>
        </p:nvSpPr>
        <p:spPr>
          <a:xfrm>
            <a:off x="6278218" y="2699354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98E6CCB-92DC-62DF-EFDE-44C04896BED9}"/>
              </a:ext>
            </a:extLst>
          </p:cNvPr>
          <p:cNvSpPr txBox="1"/>
          <p:nvPr/>
        </p:nvSpPr>
        <p:spPr>
          <a:xfrm>
            <a:off x="6314222" y="2622966"/>
            <a:ext cx="18934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청구 개선사항</a:t>
            </a:r>
          </a:p>
        </p:txBody>
      </p:sp>
    </p:spTree>
    <p:extLst>
      <p:ext uri="{BB962C8B-B14F-4D97-AF65-F5344CB8AC3E}">
        <p14:creationId xmlns:p14="http://schemas.microsoft.com/office/powerpoint/2010/main" val="1522486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1) </a:t>
            </a:r>
            <a:r>
              <a:rPr lang="ko-KR" altLang="en-US"/>
              <a:t>사전정보공표 인지도 </a:t>
            </a:r>
            <a:r>
              <a:rPr lang="ko-KR" altLang="en-US" dirty="0"/>
              <a:t>및 개선사항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사전정보공표에 대한 인식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전체 응답자 중</a:t>
            </a:r>
            <a:r>
              <a:rPr lang="en-US" altLang="ko-KR" dirty="0"/>
              <a:t> </a:t>
            </a:r>
            <a:r>
              <a:rPr lang="ko-KR" altLang="en-US" dirty="0"/>
              <a:t>사전정보공표를 알고 있는 사람은 </a:t>
            </a:r>
            <a:r>
              <a:rPr lang="en-US" altLang="ko-KR" dirty="0"/>
              <a:t>65.8%</a:t>
            </a:r>
            <a:r>
              <a:rPr lang="ko-KR" altLang="en-US" dirty="0"/>
              <a:t>로 나타남 </a:t>
            </a:r>
            <a:r>
              <a:rPr lang="en-US" altLang="ko-KR" dirty="0"/>
              <a:t>(</a:t>
            </a:r>
            <a:r>
              <a:rPr lang="ko-KR" altLang="en-US" dirty="0"/>
              <a:t>미인지자 </a:t>
            </a:r>
            <a:r>
              <a:rPr lang="en-US" altLang="ko-KR" dirty="0"/>
              <a:t>34.2%)</a:t>
            </a:r>
          </a:p>
          <a:p>
            <a:r>
              <a:rPr lang="ko-KR" altLang="en-US" dirty="0"/>
              <a:t>사전정보공표 인지자의 주된 개선사항은 </a:t>
            </a:r>
            <a:r>
              <a:rPr lang="en-US" altLang="ko-KR" dirty="0"/>
              <a:t>'</a:t>
            </a:r>
            <a:r>
              <a:rPr lang="ko-KR" altLang="en-US" dirty="0"/>
              <a:t>공개정보의 품질 향상</a:t>
            </a:r>
            <a:r>
              <a:rPr lang="en-US" altLang="ko-KR" dirty="0"/>
              <a:t>’(40.0%), '</a:t>
            </a:r>
            <a:r>
              <a:rPr lang="ko-KR" altLang="en-US" dirty="0"/>
              <a:t>사전정보공표 정보 항목 개수 확대</a:t>
            </a:r>
            <a:r>
              <a:rPr lang="en-US" altLang="ko-KR" dirty="0"/>
              <a:t>’(32.0%),</a:t>
            </a:r>
            <a:r>
              <a:rPr lang="ko-KR" altLang="en-US" dirty="0"/>
              <a:t> </a:t>
            </a:r>
            <a:r>
              <a:rPr lang="en-US" altLang="ko-KR" dirty="0"/>
              <a:t>'</a:t>
            </a:r>
            <a:r>
              <a:rPr lang="ko-KR" altLang="en-US" dirty="0"/>
              <a:t>적시공개</a:t>
            </a:r>
            <a:r>
              <a:rPr lang="en-US" altLang="ko-KR" dirty="0"/>
              <a:t>'(24.0%)</a:t>
            </a:r>
            <a:r>
              <a:rPr lang="ko-KR" altLang="en-US" dirty="0"/>
              <a:t>로 나타남</a:t>
            </a:r>
            <a:endParaRPr lang="en-US" altLang="ko-KR" dirty="0"/>
          </a:p>
        </p:txBody>
      </p:sp>
      <p:sp>
        <p:nvSpPr>
          <p:cNvPr id="15" name="TextBox 14"/>
          <p:cNvSpPr txBox="1"/>
          <p:nvPr/>
        </p:nvSpPr>
        <p:spPr>
          <a:xfrm>
            <a:off x="2605295" y="2134490"/>
            <a:ext cx="15167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전체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(n=38),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47046" y="2133934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/>
          <p:nvPr/>
        </p:nvSpPr>
        <p:spPr bwMode="gray">
          <a:xfrm>
            <a:off x="438730" y="2425602"/>
            <a:ext cx="3683327" cy="3960000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23" name="차트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0833893"/>
              </p:ext>
            </p:extLst>
          </p:nvPr>
        </p:nvGraphicFramePr>
        <p:xfrm>
          <a:off x="412411" y="2436929"/>
          <a:ext cx="3683327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A5F0B3D0-0ABC-4F22-9F53-D5FF6BDB3731}"/>
              </a:ext>
            </a:extLst>
          </p:cNvPr>
          <p:cNvSpPr txBox="1"/>
          <p:nvPr/>
        </p:nvSpPr>
        <p:spPr>
          <a:xfrm>
            <a:off x="483050" y="2102615"/>
            <a:ext cx="207460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1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사전정보공표 제도 인지 여부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17254" y="2129612"/>
            <a:ext cx="244613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사전정보공표 </a:t>
            </a:r>
            <a:r>
              <a:rPr kumimoji="1" lang="ko-KR" altLang="en-US" sz="800" spc="0" dirty="0" err="1">
                <a:solidFill>
                  <a:prstClr val="black"/>
                </a:solidFill>
                <a:latin typeface="맑은 고딕"/>
                <a:ea typeface="맑은 고딕"/>
              </a:rPr>
              <a:t>인지자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(n=25),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9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>
            <a:spLocks noChangeAspect="1"/>
          </p:cNvSpPr>
          <p:nvPr/>
        </p:nvSpPr>
        <p:spPr bwMode="gray">
          <a:xfrm>
            <a:off x="4397265" y="2421756"/>
            <a:ext cx="5092810" cy="3960000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22" name="차트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6078902"/>
              </p:ext>
            </p:extLst>
          </p:nvPr>
        </p:nvGraphicFramePr>
        <p:xfrm>
          <a:off x="4397265" y="2436929"/>
          <a:ext cx="5092810" cy="3784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그룹 1">
            <a:extLst>
              <a:ext uri="{FF2B5EF4-FFF2-40B4-BE49-F238E27FC236}">
                <a16:creationId xmlns:a16="http://schemas.microsoft.com/office/drawing/2014/main" id="{DF4BDEA9-712F-381D-C1C7-327B5354A284}"/>
              </a:ext>
            </a:extLst>
          </p:cNvPr>
          <p:cNvGrpSpPr/>
          <p:nvPr/>
        </p:nvGrpSpPr>
        <p:grpSpPr>
          <a:xfrm>
            <a:off x="4397265" y="2081944"/>
            <a:ext cx="1702021" cy="292388"/>
            <a:chOff x="5580795" y="2081944"/>
            <a:chExt cx="1702021" cy="292388"/>
          </a:xfrm>
        </p:grpSpPr>
        <p:sp>
          <p:nvSpPr>
            <p:cNvPr id="20" name="TextBox 19"/>
            <p:cNvSpPr txBox="1"/>
            <p:nvPr/>
          </p:nvSpPr>
          <p:spPr>
            <a:xfrm>
              <a:off x="5583312" y="2081944"/>
              <a:ext cx="1699504" cy="292388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wrap="none" rtlCol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300" b="1" kern="0" spc="-1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사전정보공표 개선사항</a:t>
              </a: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5580795" y="2129056"/>
              <a:ext cx="72008" cy="216000"/>
            </a:xfrm>
            <a:prstGeom prst="rect">
              <a:avLst/>
            </a:prstGeom>
            <a:solidFill>
              <a:srgbClr val="3559A6"/>
            </a:solidFill>
            <a:ln>
              <a:noFill/>
            </a:ln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4687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2) </a:t>
            </a:r>
            <a:r>
              <a:rPr lang="ko-KR" altLang="en-US" dirty="0"/>
              <a:t>사전정보공표에 대한 만족도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</a:t>
            </a:r>
            <a:r>
              <a:rPr lang="ko-KR" altLang="en-US" dirty="0"/>
              <a:t> 사전정보공표에 대한 인식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사전정보공표 인지자 모두는 사전정보공표에 대해 전반적으로 만족하고 있음 </a:t>
            </a:r>
            <a:r>
              <a:rPr lang="en-US" altLang="ko-KR" dirty="0"/>
              <a:t>(</a:t>
            </a:r>
            <a:r>
              <a:rPr lang="ko-KR" altLang="en-US" dirty="0"/>
              <a:t>매우 그렇다 </a:t>
            </a:r>
            <a:r>
              <a:rPr lang="en-US" altLang="ko-KR" dirty="0"/>
              <a:t>36.0%, </a:t>
            </a:r>
            <a:r>
              <a:rPr lang="ko-KR" altLang="en-US" dirty="0"/>
              <a:t>그렇다 </a:t>
            </a:r>
            <a:r>
              <a:rPr lang="en-US" altLang="ko-KR" dirty="0"/>
              <a:t>48.0%)</a:t>
            </a:r>
          </a:p>
          <a:p>
            <a:r>
              <a:rPr lang="ko-KR" altLang="en-US" dirty="0"/>
              <a:t>각 항목별로도 모든 항목에서 만족하고 있으며</a:t>
            </a:r>
            <a:r>
              <a:rPr lang="en-US" altLang="ko-KR" dirty="0"/>
              <a:t>,</a:t>
            </a:r>
            <a:br>
              <a:rPr lang="en-US" altLang="ko-KR" dirty="0"/>
            </a:br>
            <a:r>
              <a:rPr lang="en-US" altLang="ko-KR" dirty="0"/>
              <a:t>‘</a:t>
            </a:r>
            <a:r>
              <a:rPr lang="ko-KR" altLang="en-US" dirty="0"/>
              <a:t>매우 그렇다</a:t>
            </a:r>
            <a:r>
              <a:rPr lang="en-US" altLang="ko-KR" dirty="0"/>
              <a:t>'</a:t>
            </a:r>
            <a:r>
              <a:rPr lang="ko-KR" altLang="en-US" dirty="0"/>
              <a:t>의 응답한 비율은 </a:t>
            </a:r>
            <a:r>
              <a:rPr lang="en-US" altLang="ko-KR" dirty="0"/>
              <a:t>'</a:t>
            </a:r>
            <a:r>
              <a:rPr lang="ko-KR" altLang="en-US" dirty="0"/>
              <a:t>전반적으로 정보통신산업진흥원의 사전정보공표에 대해 만족한다</a:t>
            </a:r>
            <a:r>
              <a:rPr lang="en-US" altLang="ko-KR" dirty="0"/>
              <a:t>'</a:t>
            </a:r>
            <a:r>
              <a:rPr lang="ko-KR" altLang="en-US" dirty="0"/>
              <a:t>가 </a:t>
            </a:r>
            <a:r>
              <a:rPr lang="en-US" altLang="ko-KR" dirty="0"/>
              <a:t>52.0%</a:t>
            </a:r>
            <a:r>
              <a:rPr lang="ko-KR" altLang="en-US" dirty="0"/>
              <a:t>로 가장 높게     나타남</a:t>
            </a:r>
            <a:endParaRPr lang="en-US" altLang="ko-KR" dirty="0"/>
          </a:p>
        </p:txBody>
      </p:sp>
      <p:sp>
        <p:nvSpPr>
          <p:cNvPr id="15" name="TextBox 14"/>
          <p:cNvSpPr txBox="1"/>
          <p:nvPr/>
        </p:nvSpPr>
        <p:spPr>
          <a:xfrm>
            <a:off x="7218299" y="2397879"/>
            <a:ext cx="227177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사전정보공표 인지자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(n=25),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44575" y="2289879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4575" y="2243130"/>
            <a:ext cx="2208632" cy="28657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사전정보공표에 대한 만족도</a:t>
            </a:r>
          </a:p>
        </p:txBody>
      </p:sp>
      <p:sp>
        <p:nvSpPr>
          <p:cNvPr id="16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/>
          <p:nvPr/>
        </p:nvSpPr>
        <p:spPr bwMode="gray">
          <a:xfrm>
            <a:off x="381000" y="2631183"/>
            <a:ext cx="9109075" cy="3818801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1" name="차트 30"/>
          <p:cNvGraphicFramePr/>
          <p:nvPr>
            <p:extLst>
              <p:ext uri="{D42A27DB-BD31-4B8C-83A1-F6EECF244321}">
                <p14:modId xmlns:p14="http://schemas.microsoft.com/office/powerpoint/2010/main" val="1288432324"/>
              </p:ext>
            </p:extLst>
          </p:nvPr>
        </p:nvGraphicFramePr>
        <p:xfrm>
          <a:off x="693513" y="2713915"/>
          <a:ext cx="8796561" cy="3798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21200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701" y="2921696"/>
            <a:ext cx="3696598" cy="777902"/>
          </a:xfrm>
          <a:prstGeom prst="rect">
            <a:avLst/>
          </a:prstGeom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63980" y="6335218"/>
            <a:ext cx="5226111" cy="24622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algn="l" eaLnBrk="1" hangingPunct="1">
              <a:lnSpc>
                <a:spcPct val="100000"/>
              </a:lnSpc>
              <a:spcBef>
                <a:spcPct val="50000"/>
              </a:spcBef>
              <a:buFontTx/>
              <a:buNone/>
              <a:defRPr kumimoji="0" sz="1000" b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굴림" charset="-127"/>
              </a:defRPr>
            </a:lvl2pPr>
            <a:lvl3pPr>
              <a:defRPr>
                <a:latin typeface="맑은 고딕" pitchFamily="50" charset="-127"/>
                <a:ea typeface="굴림" charset="-127"/>
              </a:defRPr>
            </a:lvl3pPr>
            <a:lvl4pPr>
              <a:defRPr>
                <a:latin typeface="맑은 고딕" pitchFamily="50" charset="-127"/>
                <a:ea typeface="굴림" charset="-127"/>
              </a:defRPr>
            </a:lvl4pPr>
            <a:lvl5pPr>
              <a:defRPr>
                <a:latin typeface="맑은 고딕" pitchFamily="50" charset="-127"/>
                <a:ea typeface="굴림" charset="-127"/>
              </a:defRPr>
            </a:lvl5pPr>
            <a:lvl6pPr>
              <a:defRPr>
                <a:latin typeface="맑은 고딕" pitchFamily="50" charset="-127"/>
                <a:ea typeface="굴림" charset="-127"/>
              </a:defRPr>
            </a:lvl6pPr>
            <a:lvl7pPr>
              <a:defRPr>
                <a:latin typeface="맑은 고딕" pitchFamily="50" charset="-127"/>
                <a:ea typeface="굴림" charset="-127"/>
              </a:defRPr>
            </a:lvl7pPr>
            <a:lvl8pPr>
              <a:defRPr>
                <a:latin typeface="맑은 고딕" pitchFamily="50" charset="-127"/>
                <a:ea typeface="굴림" charset="-127"/>
              </a:defRPr>
            </a:lvl8pPr>
            <a:lvl9pPr>
              <a:defRPr>
                <a:latin typeface="맑은 고딕" pitchFamily="50" charset="-127"/>
                <a:ea typeface="굴림" charset="-127"/>
              </a:defRPr>
            </a:lvl9pPr>
          </a:lstStyle>
          <a:p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㈜글</a:t>
            </a:r>
            <a:r>
              <a:rPr lang="ko-KR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로벌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리서치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 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서울시 서초구 반포대로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9, 3~6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층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02-6253-1400(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대표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 www.globalri.co.kr 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79261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2">
      <a:majorFont>
        <a:latin typeface="KoPub돋움체 Bold"/>
        <a:ea typeface="KoPub돋움체 Bold"/>
        <a:cs typeface=""/>
      </a:majorFont>
      <a:minorFont>
        <a:latin typeface="KoPub돋움체 Medium"/>
        <a:ea typeface="KoPub돋움체 Medium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3039</TotalTime>
  <Words>691</Words>
  <Application>Microsoft Office PowerPoint</Application>
  <PresentationFormat>A4 용지(210x297mm)</PresentationFormat>
  <Paragraphs>96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8" baseType="lpstr">
      <vt:lpstr>맑은 고딕</vt:lpstr>
      <vt:lpstr>KoPub돋움체 Medium</vt:lpstr>
      <vt:lpstr>나눔고딕</vt:lpstr>
      <vt:lpstr>Wingdings</vt:lpstr>
      <vt:lpstr>Arial</vt:lpstr>
      <vt:lpstr>KoPub돋움체 Bold</vt:lpstr>
      <vt:lpstr>Office 테마</vt:lpstr>
      <vt:lpstr>PowerPoint 프레젠테이션</vt:lpstr>
      <vt:lpstr>PowerPoint 프레젠테이션</vt:lpstr>
      <vt:lpstr>PART 01. 조사개요</vt:lpstr>
      <vt:lpstr>1. 조사목적 및 설계</vt:lpstr>
      <vt:lpstr>PART 02. 조사결과</vt:lpstr>
      <vt:lpstr>1. 정보공개 청구 이용실태</vt:lpstr>
      <vt:lpstr>1. 정보공개 청구 이용실태</vt:lpstr>
      <vt:lpstr>1. 정보공개 청구 이용실태</vt:lpstr>
      <vt:lpstr>2. 사전정보공표에 대한 인식</vt:lpstr>
      <vt:lpstr>2. 사전정보공표에 대한 인식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하늘</dc:creator>
  <cp:lastModifiedBy>이미진</cp:lastModifiedBy>
  <cp:revision>221</cp:revision>
  <dcterms:created xsi:type="dcterms:W3CDTF">2020-03-31T00:22:54Z</dcterms:created>
  <dcterms:modified xsi:type="dcterms:W3CDTF">2023-12-04T23:33:18Z</dcterms:modified>
</cp:coreProperties>
</file>